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7" r:id="rId14"/>
    <p:sldId id="268" r:id="rId15"/>
    <p:sldId id="269" r:id="rId16"/>
    <p:sldId id="273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AE9A-76FE-49B3-AF6B-780ED93E9508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7F08-33EF-4103-91FE-58F5848EA4F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ever\Desktop\OISB3014.MO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ever\Desktop\IMG_3899.MO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ever\Desktop\IMG_3900.MO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ever\Desktop\IMG_3901.MO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ever\Desktop\IMG_3902.MO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ever\Desktop\IMG_3904.MOV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00164" y="2000240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latin typeface="Bookman Old Style" pitchFamily="18" charset="0"/>
              </a:rPr>
              <a:t>Kružnice</a:t>
            </a:r>
            <a:endParaRPr lang="cs-CZ" sz="5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143644"/>
            <a:ext cx="7200928" cy="857256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latin typeface="Bookman Old Style" pitchFamily="18" charset="0"/>
              </a:rPr>
              <a:t>Vypracovala: Mgr. Alžběta Pelcová</a:t>
            </a:r>
            <a:endParaRPr lang="cs-CZ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Napiš si zápis do školního sešitu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Přečti si růžové rámečky na str. 42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Jak narýsovat kružnici?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potřebuješ kružítko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9458" name="Picture 2" descr="Image result for kružít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220542" y="2851368"/>
            <a:ext cx="3773712" cy="250008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57158" y="6072206"/>
            <a:ext cx="5814412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Bookman Old Style" pitchFamily="18" charset="0"/>
              </a:rPr>
              <a:t>Doporučuji tohle….</a:t>
            </a:r>
            <a:r>
              <a:rPr lang="cs-CZ" sz="2000" b="1" dirty="0" smtClean="0">
                <a:solidFill>
                  <a:schemeClr val="bg1"/>
                </a:solidFill>
                <a:latin typeface="Bookman Old Style" pitchFamily="18" charset="0"/>
              </a:rPr>
              <a:t>nejlépe</a:t>
            </a:r>
            <a:r>
              <a:rPr lang="cs-CZ" sz="2000" dirty="0" smtClean="0">
                <a:solidFill>
                  <a:schemeClr val="bg1"/>
                </a:solidFill>
                <a:latin typeface="Bookman Old Style" pitchFamily="18" charset="0"/>
              </a:rPr>
              <a:t> se s ním pracuje!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Postup při rýsování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v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yznačíme střed kružnice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7496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Postup při rýsování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z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volíme poloměr kružnice (rozevřením kružítka)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428868"/>
            <a:ext cx="3683112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571472" y="5786454"/>
            <a:ext cx="27815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r….je libovolné</a:t>
            </a:r>
            <a:endParaRPr lang="cs-CZ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ISB3014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71604" y="2285992"/>
            <a:ext cx="5524539" cy="41434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Postup při rýsování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ze středu opíšeme kružítkem kružnici 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6626" name="AutoShape 2" descr="Image result for kružítko rýsová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628" name="AutoShape 4" descr="Image result for kružítko rýsová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630" name="AutoShape 6" descr="Image result for kružítko rýsová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500166" y="6357958"/>
            <a:ext cx="5759910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Kružítko držíme za špičku kružítka (viz video)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5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6544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Zkoušej si doma narýsovat kružnici.</a:t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Bookman Old Style" pitchFamily="18" charset="0"/>
              </a:rPr>
              <a:t>PS: Kdo chce vyzkoušet, může zkusit mou kytičku </a:t>
            </a:r>
            <a:r>
              <a:rPr lang="cs-CZ" sz="3100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.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1.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37496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2. Nechte si </a:t>
            </a:r>
            <a:r>
              <a:rPr lang="cs-CZ" u="sng" dirty="0" smtClean="0">
                <a:solidFill>
                  <a:schemeClr val="bg1"/>
                </a:solidFill>
                <a:latin typeface="Bookman Old Style" pitchFamily="18" charset="0"/>
              </a:rPr>
              <a:t>stejný poloměr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! Píchněte kamkoliv do kraje kružnice a udělejte kružnici další.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786058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3. Tam, kde se ti kružnice protnou, ti vznikne nový střed, ze kterého vytvoříš novou kružnici. 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000372"/>
            <a:ext cx="3562323" cy="356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Zkus říct, jaký je rozdíl mezi KRUŽNICÍ a KRUHEM? 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  <a:latin typeface="Bookman Old Style" pitchFamily="18" charset="0"/>
              </a:rPr>
              <a:t>Videonávod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4" name="IMG_3899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7356" y="2214554"/>
            <a:ext cx="5786478" cy="4339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pic>
        <p:nvPicPr>
          <p:cNvPr id="4" name="IMG_3900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826405"/>
            <a:ext cx="6000792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pic>
        <p:nvPicPr>
          <p:cNvPr id="4" name="IMG_3901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71604" y="1612091"/>
            <a:ext cx="6000792" cy="450059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643042" y="5786454"/>
            <a:ext cx="5676554" cy="9541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PŘESNĚ TAKTO SE KRUŽÍTKO</a:t>
            </a:r>
          </a:p>
          <a:p>
            <a:pPr algn="ctr"/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PŘI RÝSOVÁNÍ </a:t>
            </a:r>
            <a:r>
              <a:rPr lang="cs-CZ" sz="2800" b="1" dirty="0" smtClean="0">
                <a:solidFill>
                  <a:schemeClr val="bg1"/>
                </a:solidFill>
                <a:latin typeface="Bookman Old Style" pitchFamily="18" charset="0"/>
              </a:rPr>
              <a:t>NEDRŽÍ!</a:t>
            </a:r>
            <a:endParaRPr lang="cs-CZ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pic>
        <p:nvPicPr>
          <p:cNvPr id="4" name="IMG_3902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71604" y="1643050"/>
            <a:ext cx="6500858" cy="4875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TRÉNUJ RÝSOVÁNÍ KRUŽNICE</a:t>
            </a:r>
            <a:endParaRPr lang="cs-CZ" dirty="0"/>
          </a:p>
        </p:txBody>
      </p:sp>
      <p:pic>
        <p:nvPicPr>
          <p:cNvPr id="4" name="IMG_3904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1500174"/>
            <a:ext cx="6786610" cy="5089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VÝSLEDEK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30722" name="Picture 2" descr="Image result for kytička pomocí kružít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4289307" cy="4357718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000240"/>
            <a:ext cx="34448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MĚJTE SE KRÁSNĚ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37890" name="Picture 2" descr="Image result for emoji mávající smajlí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85992"/>
            <a:ext cx="4371975" cy="3562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Kruh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kruh je geometrický útvar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je vyplněný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Kružnice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geometrický útvar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je prázdný (dutý)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Dokážeš pojmenovat správně tyto obrázky?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Image result for k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171804" cy="3171804"/>
          </a:xfrm>
          <a:prstGeom prst="rect">
            <a:avLst/>
          </a:prstGeom>
          <a:noFill/>
        </p:spPr>
      </p:pic>
      <p:pic>
        <p:nvPicPr>
          <p:cNvPr id="1028" name="Picture 4" descr="Image result for prstýn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071810"/>
            <a:ext cx="2857520" cy="285752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214414" y="5000636"/>
            <a:ext cx="1733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Bookman Old Style" pitchFamily="18" charset="0"/>
              </a:rPr>
              <a:t>KRUH</a:t>
            </a:r>
            <a:endParaRPr lang="cs-CZ" sz="4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29256" y="1928802"/>
            <a:ext cx="32319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solidFill>
                  <a:schemeClr val="bg1"/>
                </a:solidFill>
                <a:latin typeface="Bookman Old Style" pitchFamily="18" charset="0"/>
              </a:rPr>
              <a:t>KRUŽNICE</a:t>
            </a:r>
            <a:endParaRPr lang="cs-CZ" sz="4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cs-CZ" b="1" dirty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cs-CZ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Vyzkoušej si doma </a:t>
            </a: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</a:t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</a:b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4282" y="1142984"/>
            <a:ext cx="87799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36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obkresli si cokoliv, co je kulaté</a:t>
            </a:r>
          </a:p>
          <a:p>
            <a:pPr>
              <a:buFontTx/>
              <a:buChar char="-"/>
            </a:pPr>
            <a:r>
              <a:rPr lang="cs-CZ" sz="36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například sklenici, minci, hrnek atd.</a:t>
            </a:r>
            <a:r>
              <a:rPr lang="cs-CZ" sz="36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/>
            </a:r>
            <a:br>
              <a:rPr lang="cs-CZ" sz="36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cs-CZ" sz="36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- urči, zda se jedná o kruh či kružnici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29600" cy="3714776"/>
          </a:xfr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Přečti si růžové rámečky na str. 36</a:t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___________________________</a:t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Projdi si </a:t>
            </a:r>
            <a:r>
              <a:rPr lang="cs-CZ" b="1" dirty="0" err="1" smtClean="0">
                <a:solidFill>
                  <a:schemeClr val="bg1"/>
                </a:solidFill>
                <a:latin typeface="Bookman Old Style" pitchFamily="18" charset="0"/>
              </a:rPr>
              <a:t>cv</a:t>
            </a: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. 1 na str. 36</a:t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Co musí mít každá kružnice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bod S – střed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poloměr (značíme r)</a:t>
            </a:r>
          </a:p>
          <a:p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o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značení kružnice – k (malé psací)</a:t>
            </a:r>
          </a:p>
          <a:p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4366249" cy="452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Zkus popsat, co vidíš na obrázku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43372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Bookman Old Style" pitchFamily="18" charset="0"/>
              </a:rPr>
              <a:t>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00760" y="5072074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k</a:t>
            </a:r>
            <a:endParaRPr lang="cs-CZ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357686" y="228599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r</a:t>
            </a:r>
            <a:endParaRPr lang="cs-CZ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43240" y="3714752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cs-CZ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2844" y="5143512"/>
            <a:ext cx="38956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k….</a:t>
            </a:r>
            <a:r>
              <a:rPr lang="cs-CZ" sz="2400" b="1" dirty="0" smtClean="0">
                <a:solidFill>
                  <a:schemeClr val="bg1"/>
                </a:solidFill>
                <a:latin typeface="Bookman Old Style" pitchFamily="18" charset="0"/>
              </a:rPr>
              <a:t>kružnice</a:t>
            </a:r>
          </a:p>
          <a:p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S….</a:t>
            </a:r>
            <a:r>
              <a:rPr lang="cs-CZ" sz="2400" b="1" dirty="0" smtClean="0">
                <a:solidFill>
                  <a:schemeClr val="bg1"/>
                </a:solidFill>
                <a:latin typeface="Bookman Old Style" pitchFamily="18" charset="0"/>
              </a:rPr>
              <a:t>střed</a:t>
            </a:r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 kružnice k</a:t>
            </a:r>
          </a:p>
          <a:p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r….</a:t>
            </a:r>
            <a:r>
              <a:rPr lang="cs-CZ" sz="2400" b="1" dirty="0" smtClean="0">
                <a:solidFill>
                  <a:schemeClr val="bg1"/>
                </a:solidFill>
                <a:latin typeface="Bookman Old Style" pitchFamily="18" charset="0"/>
              </a:rPr>
              <a:t>poloměr </a:t>
            </a:r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(úsečka SA)</a:t>
            </a:r>
            <a:endParaRPr lang="cs-CZ" sz="24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d…</a:t>
            </a:r>
            <a:r>
              <a:rPr lang="cs-CZ" sz="2400" b="1" dirty="0" smtClean="0">
                <a:solidFill>
                  <a:schemeClr val="bg1"/>
                </a:solidFill>
                <a:latin typeface="Bookman Old Style" pitchFamily="18" charset="0"/>
              </a:rPr>
              <a:t>průměr </a:t>
            </a:r>
            <a:r>
              <a:rPr lang="cs-CZ" sz="2400" dirty="0" smtClean="0">
                <a:solidFill>
                  <a:schemeClr val="bg1"/>
                </a:solidFill>
                <a:latin typeface="Bookman Old Style" pitchFamily="18" charset="0"/>
              </a:rPr>
              <a:t>(úsečka OP)</a:t>
            </a:r>
            <a:endParaRPr lang="cs-CZ" sz="24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14876" y="135729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cs-CZ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214546" y="335756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cs-CZ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500826" y="3500438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Bookman Old Style" pitchFamily="18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271</Words>
  <Application>Microsoft Office PowerPoint</Application>
  <PresentationFormat>Předvádění na obrazovce (4:3)</PresentationFormat>
  <Paragraphs>62</Paragraphs>
  <Slides>26</Slides>
  <Notes>0</Notes>
  <HiddenSlides>0</HiddenSlides>
  <MMClips>6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Kružnice</vt:lpstr>
      <vt:lpstr>Zkus říct, jaký je rozdíl mezi KRUŽNICÍ a KRUHEM? </vt:lpstr>
      <vt:lpstr>Kruh</vt:lpstr>
      <vt:lpstr>Kružnice</vt:lpstr>
      <vt:lpstr>Dokážeš pojmenovat správně tyto obrázky?</vt:lpstr>
      <vt:lpstr>  Vyzkoušej si doma   </vt:lpstr>
      <vt:lpstr>Přečti si růžové rámečky na str. 36 ___________________________ Projdi si cv. 1 na str. 36 </vt:lpstr>
      <vt:lpstr>Co musí mít každá kružnice</vt:lpstr>
      <vt:lpstr>Zkus popsat, co vidíš na obrázku</vt:lpstr>
      <vt:lpstr>Napiš si zápis do školního sešitu</vt:lpstr>
      <vt:lpstr>Přečti si růžové rámečky na str. 42</vt:lpstr>
      <vt:lpstr>Jak narýsovat kružnici?</vt:lpstr>
      <vt:lpstr>Postup při rýsování</vt:lpstr>
      <vt:lpstr>Postup při rýsování</vt:lpstr>
      <vt:lpstr>Postup při rýsování</vt:lpstr>
      <vt:lpstr>Zkoušej si doma narýsovat kružnici. PS: Kdo chce vyzkoušet, může zkusit mou kytičku .</vt:lpstr>
      <vt:lpstr>TRÉNUJ RÝSOVÁNÍ KRUŽNICE</vt:lpstr>
      <vt:lpstr>TRÉNUJ RÝSOVÁNÍ KRUŽNICE</vt:lpstr>
      <vt:lpstr>TRÉNUJ RÝSOVÁNÍ KRUŽNICE</vt:lpstr>
      <vt:lpstr>TRÉNUJ RÝSOVÁNÍ KRUŽNICE</vt:lpstr>
      <vt:lpstr>TRÉNUJ RÝSOVÁNÍ KRUŽNICE</vt:lpstr>
      <vt:lpstr>TRÉNUJ RÝSOVÁNÍ KRUŽNICE</vt:lpstr>
      <vt:lpstr>TRÉNUJ RÝSOVÁNÍ KRUŽNICE</vt:lpstr>
      <vt:lpstr>TRÉNUJ RÝSOVÁNÍ KRUŽNICE</vt:lpstr>
      <vt:lpstr>VÝSLEDEK</vt:lpstr>
      <vt:lpstr>MĚJTE SE KRÁSNĚ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Kružnice</dc:title>
  <dc:creator>veverka.police@seznam.cz</dc:creator>
  <cp:lastModifiedBy>veverka.police@seznam.cz</cp:lastModifiedBy>
  <cp:revision>11</cp:revision>
  <dcterms:created xsi:type="dcterms:W3CDTF">2020-03-15T20:01:22Z</dcterms:created>
  <dcterms:modified xsi:type="dcterms:W3CDTF">2020-03-15T21:46:25Z</dcterms:modified>
</cp:coreProperties>
</file>