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1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2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0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91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1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7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5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6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7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99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23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BD16AF-F223-4BB7-983A-E293A06A8964}" type="datetimeFigureOut">
              <a:rPr lang="cs-CZ" smtClean="0"/>
              <a:t>27.3.2020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7EA971-B65F-49D6-85AC-82C67157F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99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8262"/>
          </a:xfrm>
        </p:spPr>
        <p:txBody>
          <a:bodyPr>
            <a:normAutofit/>
          </a:bodyPr>
          <a:lstStyle/>
          <a:p>
            <a:r>
              <a:rPr lang="cs-CZ" sz="9600" dirty="0" smtClean="0">
                <a:solidFill>
                  <a:schemeClr val="accent4">
                    <a:lumMod val="75000"/>
                  </a:schemeClr>
                </a:solidFill>
              </a:rPr>
              <a:t>LOUKA</a:t>
            </a:r>
            <a:endParaRPr lang="cs-CZ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Živočichové</a:t>
            </a:r>
            <a:endParaRPr lang="cs-CZ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bočka osiková - Nymphalis anti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6" y="681506"/>
            <a:ext cx="5616620" cy="42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85896" y="5357611"/>
            <a:ext cx="449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BABOČKA OSIKOVÝ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814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eštěrka obecná - lexikon zvíř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9" y="598755"/>
            <a:ext cx="7217102" cy="4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26535" y="4636394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JEŠTĚRKA OBECNÁ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4022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č zmizeli vrabci?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19" y="654027"/>
            <a:ext cx="6528710" cy="45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09115" y="5203065"/>
            <a:ext cx="385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VRABEC POLNÍ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7394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ávrat bílého čápa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2" y="652193"/>
            <a:ext cx="6975926" cy="39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56090" y="4572000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ČÁP BÍLÝ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1483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Čejka chocholatá, černobílá ptačí akrobatka, je stále…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1" y="653066"/>
            <a:ext cx="5953533" cy="39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33352" y="4649273"/>
            <a:ext cx="487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ČEJKA CHOCHOLATÁ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3724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ysel obecný | Jiří Pleka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0" y="640186"/>
            <a:ext cx="6059751" cy="40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3320" y="4855335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SYSEL OBECNÝ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71256" y="1996225"/>
            <a:ext cx="2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Nekoukej, když svačím..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7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uka čes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586838"/>
            <a:ext cx="10380372" cy="55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ranče stěhova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2" y="682580"/>
            <a:ext cx="6548907" cy="43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71989" y="5357611"/>
            <a:ext cx="5032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SARANČE STĚHOVAVÁ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138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bylka zelená | FotoApará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6" y="661652"/>
            <a:ext cx="7867963" cy="44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81082" y="5306096"/>
            <a:ext cx="433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KOBYLKA ZELENÁ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3995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vrček polní – Gryllus campestris - PŘÍROD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8" y="627419"/>
            <a:ext cx="6180831" cy="48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06085" y="5563673"/>
            <a:ext cx="430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CVRČEK POLNÍ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374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z včel není úrody: Opylují včely medonosné i samotářk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5" y="673882"/>
            <a:ext cx="7095923" cy="47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9115" y="5525037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VČELA MEDONOSNÁ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946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bráci čmeláci na zahradě: vysaďte jim květiny, postav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49" y="658007"/>
            <a:ext cx="6388031" cy="43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51538" y="4958366"/>
            <a:ext cx="406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ČMELÁK ZEMNÍ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2261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takárek fenyklový - Papilio machaon | David H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7" y="654028"/>
            <a:ext cx="6749833" cy="44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25288" y="5280338"/>
            <a:ext cx="560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OTAKÁREK FENYKLOVÝ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0099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bočka paví oko (motý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7" y="681708"/>
            <a:ext cx="6458831" cy="43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39414" y="5074276"/>
            <a:ext cx="459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BABOČKA PAVÍ OKO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25225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34</Words>
  <Application>Microsoft Office PowerPoint</Application>
  <PresentationFormat>Širokoúhlá obrazovka</PresentationFormat>
  <Paragraphs>16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Organický</vt:lpstr>
      <vt:lpstr>LOUKA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LOUKA</dc:title>
  <dc:creator>x550c</dc:creator>
  <cp:lastModifiedBy>x550c</cp:lastModifiedBy>
  <cp:revision>7</cp:revision>
  <dcterms:created xsi:type="dcterms:W3CDTF">2020-03-24T19:17:46Z</dcterms:created>
  <dcterms:modified xsi:type="dcterms:W3CDTF">2020-03-27T16:14:39Z</dcterms:modified>
</cp:coreProperties>
</file>