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9A8D0A2-2E0C-4172-AE6B-D931FA10FD75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26B165-4B30-4742-BC2B-9EA53C1FAF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36uutyEKt4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F9GiwHTd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dirty="0"/>
              <a:t>Past </a:t>
            </a:r>
            <a:r>
              <a:rPr lang="cs-CZ" sz="6600" dirty="0" err="1"/>
              <a:t>tenses</a:t>
            </a:r>
            <a:r>
              <a:rPr lang="cs-CZ" sz="6600" dirty="0"/>
              <a:t>, </a:t>
            </a:r>
            <a:r>
              <a:rPr lang="cs-CZ" sz="6600" dirty="0" err="1"/>
              <a:t>animals</a:t>
            </a:r>
            <a:r>
              <a:rPr lang="cs-CZ" sz="6600" dirty="0"/>
              <a:t>, </a:t>
            </a:r>
            <a:r>
              <a:rPr lang="cs-CZ" sz="6600" dirty="0" err="1"/>
              <a:t>emotions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Matěj Trochta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15040"/>
          </a:xfrm>
        </p:spPr>
        <p:txBody>
          <a:bodyPr/>
          <a:lstStyle/>
          <a:p>
            <a:pPr marL="566928" indent="-457200">
              <a:buFont typeface="+mj-lt"/>
              <a:buAutoNum type="arabicParenR"/>
            </a:pPr>
            <a:r>
              <a:rPr lang="cs-CZ" sz="2400" dirty="0">
                <a:latin typeface="+mj-lt"/>
              </a:rPr>
              <a:t>My </a:t>
            </a:r>
            <a:r>
              <a:rPr lang="cs-CZ" sz="2400" dirty="0" err="1">
                <a:latin typeface="+mj-lt"/>
              </a:rPr>
              <a:t>brother</a:t>
            </a:r>
            <a:r>
              <a:rPr lang="cs-CZ" sz="2400" dirty="0">
                <a:latin typeface="+mj-lt"/>
              </a:rPr>
              <a:t> …… (</a:t>
            </a:r>
            <a:r>
              <a:rPr lang="cs-CZ" sz="2400" dirty="0" err="1">
                <a:latin typeface="+mj-lt"/>
              </a:rPr>
              <a:t>make</a:t>
            </a:r>
            <a:r>
              <a:rPr lang="cs-CZ" sz="2400" dirty="0">
                <a:latin typeface="+mj-lt"/>
              </a:rPr>
              <a:t>) a </a:t>
            </a:r>
            <a:r>
              <a:rPr lang="cs-CZ" sz="2400" dirty="0" err="1">
                <a:latin typeface="+mj-lt"/>
              </a:rPr>
              <a:t>snow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sculpture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yesterday</a:t>
            </a:r>
            <a:r>
              <a:rPr lang="cs-CZ" sz="2400" dirty="0">
                <a:latin typeface="+mj-lt"/>
              </a:rPr>
              <a:t>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 marL="566928" indent="-457200">
              <a:buFont typeface="+mj-lt"/>
              <a:buAutoNum type="arabicParenR"/>
            </a:pPr>
            <a:r>
              <a:rPr lang="cs-CZ" sz="2400" dirty="0" err="1">
                <a:latin typeface="+mj-lt"/>
              </a:rPr>
              <a:t>Dad</a:t>
            </a:r>
            <a:r>
              <a:rPr lang="cs-CZ" sz="2400" dirty="0">
                <a:latin typeface="+mj-lt"/>
              </a:rPr>
              <a:t> …… (</a:t>
            </a:r>
            <a:r>
              <a:rPr lang="cs-CZ" sz="2400" dirty="0" err="1">
                <a:latin typeface="+mj-lt"/>
              </a:rPr>
              <a:t>sleep</a:t>
            </a:r>
            <a:r>
              <a:rPr lang="cs-CZ" sz="2400" dirty="0">
                <a:latin typeface="+mj-lt"/>
              </a:rPr>
              <a:t>) on a sofa, </a:t>
            </a:r>
            <a:r>
              <a:rPr lang="cs-CZ" sz="2400" dirty="0" err="1">
                <a:latin typeface="+mj-lt"/>
              </a:rPr>
              <a:t>while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mum</a:t>
            </a:r>
            <a:r>
              <a:rPr lang="cs-CZ" sz="2400" dirty="0">
                <a:latin typeface="+mj-lt"/>
              </a:rPr>
              <a:t> …… (</a:t>
            </a:r>
            <a:r>
              <a:rPr lang="cs-CZ" sz="2400" dirty="0" err="1">
                <a:latin typeface="+mj-lt"/>
              </a:rPr>
              <a:t>watch</a:t>
            </a:r>
            <a:r>
              <a:rPr lang="cs-CZ" sz="2400" dirty="0">
                <a:latin typeface="+mj-lt"/>
              </a:rPr>
              <a:t>) TV.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 marL="566928" indent="-457200">
              <a:buFont typeface="+mj-lt"/>
              <a:buAutoNum type="arabicParenR"/>
            </a:pPr>
            <a:r>
              <a:rPr lang="cs-CZ" sz="2400" dirty="0" err="1">
                <a:latin typeface="+mj-lt"/>
              </a:rPr>
              <a:t>We</a:t>
            </a:r>
            <a:r>
              <a:rPr lang="cs-CZ" sz="2400" dirty="0">
                <a:latin typeface="+mj-lt"/>
              </a:rPr>
              <a:t> …… (</a:t>
            </a:r>
            <a:r>
              <a:rPr lang="cs-CZ" sz="2400" dirty="0" err="1">
                <a:latin typeface="+mj-lt"/>
              </a:rPr>
              <a:t>be</a:t>
            </a:r>
            <a:r>
              <a:rPr lang="cs-CZ" sz="2400" dirty="0">
                <a:latin typeface="+mj-lt"/>
              </a:rPr>
              <a:t>) </a:t>
            </a:r>
            <a:r>
              <a:rPr lang="cs-CZ" sz="2400" dirty="0" err="1">
                <a:latin typeface="+mj-lt"/>
              </a:rPr>
              <a:t>ice</a:t>
            </a:r>
            <a:r>
              <a:rPr lang="cs-CZ" sz="2400" dirty="0">
                <a:latin typeface="+mj-lt"/>
              </a:rPr>
              <a:t>-</a:t>
            </a:r>
            <a:r>
              <a:rPr lang="cs-CZ" sz="2400" dirty="0" err="1">
                <a:latin typeface="+mj-lt"/>
              </a:rPr>
              <a:t>skating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when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ice</a:t>
            </a:r>
            <a:r>
              <a:rPr lang="cs-CZ" sz="2400" dirty="0">
                <a:latin typeface="+mj-lt"/>
              </a:rPr>
              <a:t> …… (start) to </a:t>
            </a:r>
            <a:r>
              <a:rPr lang="cs-CZ" sz="2400" dirty="0" err="1">
                <a:latin typeface="+mj-lt"/>
              </a:rPr>
              <a:t>crack</a:t>
            </a:r>
            <a:r>
              <a:rPr lang="cs-CZ" sz="2400" dirty="0">
                <a:latin typeface="+mj-lt"/>
              </a:rPr>
              <a:t>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 marL="566928" indent="-457200">
              <a:buFont typeface="+mj-lt"/>
              <a:buAutoNum type="arabicParenR"/>
            </a:pPr>
            <a:r>
              <a:rPr lang="cs-CZ" sz="2400" dirty="0">
                <a:latin typeface="+mj-lt"/>
              </a:rPr>
              <a:t>I …… (</a:t>
            </a:r>
            <a:r>
              <a:rPr lang="cs-CZ" sz="2400" dirty="0" err="1">
                <a:latin typeface="+mj-lt"/>
              </a:rPr>
              <a:t>hear</a:t>
            </a:r>
            <a:r>
              <a:rPr lang="cs-CZ" sz="2400" dirty="0">
                <a:latin typeface="+mj-lt"/>
              </a:rPr>
              <a:t>) a loud cracking </a:t>
            </a:r>
            <a:r>
              <a:rPr lang="cs-CZ" sz="2400" dirty="0" err="1">
                <a:latin typeface="+mj-lt"/>
              </a:rPr>
              <a:t>noise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when</a:t>
            </a:r>
            <a:r>
              <a:rPr lang="cs-CZ" sz="2400" dirty="0">
                <a:latin typeface="+mj-lt"/>
              </a:rPr>
              <a:t> I …… (do) my </a:t>
            </a:r>
            <a:r>
              <a:rPr lang="cs-CZ" sz="2400" dirty="0" err="1">
                <a:latin typeface="+mj-lt"/>
              </a:rPr>
              <a:t>homework</a:t>
            </a:r>
            <a:r>
              <a:rPr lang="cs-CZ" sz="2400" dirty="0">
                <a:latin typeface="+mj-lt"/>
              </a:rPr>
              <a:t>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 marL="566928" indent="-457200">
              <a:buFont typeface="+mj-lt"/>
              <a:buAutoNum type="arabicParenR"/>
            </a:pPr>
            <a:r>
              <a:rPr lang="cs-CZ" sz="2400" dirty="0" err="1">
                <a:latin typeface="+mj-lt"/>
              </a:rPr>
              <a:t>We</a:t>
            </a:r>
            <a:r>
              <a:rPr lang="cs-CZ" sz="2400" dirty="0">
                <a:latin typeface="+mj-lt"/>
              </a:rPr>
              <a:t> …… (</a:t>
            </a:r>
            <a:r>
              <a:rPr lang="cs-CZ" sz="2400" dirty="0" err="1">
                <a:latin typeface="+mj-lt"/>
              </a:rPr>
              <a:t>have</a:t>
            </a:r>
            <a:r>
              <a:rPr lang="cs-CZ" sz="2400" dirty="0">
                <a:latin typeface="+mj-lt"/>
              </a:rPr>
              <a:t>) a </a:t>
            </a:r>
            <a:r>
              <a:rPr lang="cs-CZ" sz="2400" dirty="0" err="1">
                <a:latin typeface="+mj-lt"/>
              </a:rPr>
              <a:t>chicken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rice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for</a:t>
            </a:r>
            <a:r>
              <a:rPr lang="cs-CZ" sz="2400" dirty="0">
                <a:latin typeface="+mj-lt"/>
              </a:rPr>
              <a:t> lunch.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 marL="566928" indent="-457200">
              <a:buFont typeface="+mj-lt"/>
              <a:buAutoNum type="arabicParenR"/>
            </a:pPr>
            <a:r>
              <a:rPr lang="cs-CZ" sz="2400" dirty="0">
                <a:latin typeface="+mj-lt"/>
              </a:rPr>
              <a:t>Jane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I …… (</a:t>
            </a:r>
            <a:r>
              <a:rPr lang="cs-CZ" sz="2400" dirty="0" err="1">
                <a:latin typeface="+mj-lt"/>
              </a:rPr>
              <a:t>watch</a:t>
            </a:r>
            <a:r>
              <a:rPr lang="cs-CZ" sz="2400" dirty="0">
                <a:latin typeface="+mj-lt"/>
              </a:rPr>
              <a:t>) a </a:t>
            </a:r>
            <a:r>
              <a:rPr lang="cs-CZ" sz="2400" dirty="0" err="1">
                <a:latin typeface="+mj-lt"/>
              </a:rPr>
              <a:t>great</a:t>
            </a:r>
            <a:r>
              <a:rPr lang="cs-CZ" sz="2400" dirty="0">
                <a:latin typeface="+mj-lt"/>
              </a:rPr>
              <a:t> film last </a:t>
            </a:r>
            <a:r>
              <a:rPr lang="cs-CZ" sz="2400" dirty="0" err="1">
                <a:latin typeface="+mj-lt"/>
              </a:rPr>
              <a:t>Sunday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at</a:t>
            </a:r>
            <a:r>
              <a:rPr lang="cs-CZ" sz="2400" dirty="0">
                <a:latin typeface="+mj-lt"/>
              </a:rPr>
              <a:t> 5.</a:t>
            </a:r>
          </a:p>
          <a:p>
            <a:pPr marL="566928" indent="-457200">
              <a:buFont typeface="+mj-lt"/>
              <a:buAutoNum type="arabicParenR"/>
            </a:pPr>
            <a:endParaRPr lang="cs-CZ" sz="2400" dirty="0">
              <a:latin typeface="+mj-lt"/>
            </a:endParaRPr>
          </a:p>
          <a:p>
            <a:pPr>
              <a:buNone/>
            </a:pPr>
            <a:endParaRPr lang="cs-CZ" sz="2400" dirty="0">
              <a:latin typeface="+mj-lt"/>
            </a:endParaRPr>
          </a:p>
          <a:p>
            <a:pPr>
              <a:buNone/>
            </a:pPr>
            <a:endParaRPr lang="cs-CZ" dirty="0">
              <a:latin typeface="+mj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66476"/>
            <a:ext cx="8229600" cy="571730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Frustrated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Scared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Angry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Nervous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>
                <a:latin typeface="+mj-lt"/>
              </a:rPr>
              <a:t>Sad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Shocked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endParaRPr lang="cs-CZ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cs-CZ" dirty="0">
                <a:latin typeface="+mj-lt"/>
              </a:rPr>
              <a:t>Happy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Excited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Peaceful</a:t>
            </a:r>
            <a:r>
              <a:rPr lang="cs-CZ" dirty="0">
                <a:latin typeface="+mj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dirty="0" err="1">
                <a:latin typeface="+mj-lt"/>
              </a:rPr>
              <a:t>Relaxed</a:t>
            </a:r>
            <a:r>
              <a:rPr lang="cs-CZ" dirty="0">
                <a:latin typeface="+mj-lt"/>
              </a:rPr>
              <a:t>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s-media-cache-ak0.pinimg.com/736x/1c/f7/2e/1cf72e1dec2421e15ad3f0f6d6c3c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48406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-media-cache-ak0.pinimg.com/236x/a8/77/46/a877463c8ff55d5dbd531826356d31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2"/>
            <a:ext cx="22479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.ytimg.com/vi/8pgzw_AQ2jo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relatably.com/m/img/shocked-baby-memes/6dd5f9e30e54d7201224d05c27e64e0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857364"/>
            <a:ext cx="4095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C55D92E-66E6-4EAA-B97E-B46ED2C4DCD3}"/>
              </a:ext>
            </a:extLst>
          </p:cNvPr>
          <p:cNvSpPr txBox="1"/>
          <p:nvPr/>
        </p:nvSpPr>
        <p:spPr>
          <a:xfrm>
            <a:off x="351341" y="597812"/>
            <a:ext cx="872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Translate</a:t>
            </a:r>
            <a:r>
              <a:rPr lang="cs-CZ" sz="2800" b="1" dirty="0"/>
              <a:t>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words</a:t>
            </a:r>
            <a:r>
              <a:rPr lang="cs-CZ" sz="2800" b="1" dirty="0"/>
              <a:t> and </a:t>
            </a:r>
            <a:r>
              <a:rPr lang="cs-CZ" sz="2800" b="1" dirty="0" err="1"/>
              <a:t>describe</a:t>
            </a:r>
            <a:r>
              <a:rPr lang="cs-CZ" sz="2800" b="1" dirty="0"/>
              <a:t>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pictures</a:t>
            </a:r>
            <a:r>
              <a:rPr lang="cs-CZ" sz="2800" b="1" dirty="0"/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hestandard.co.zw/wp-content/uploads/2016/01/lions-ru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9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i.onionstatic.com/clickhole/7525/original/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54385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i.ytimg.com/vi/KY4IzMcjX3Y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838205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i2.cdn.turner.com/cnnnext/dam/assets/151126171004-06-dangerous-spider-wolf-spider-super-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8632571" cy="4857784"/>
          </a:xfrm>
          <a:prstGeom prst="rect">
            <a:avLst/>
          </a:prstGeom>
          <a:noFill/>
        </p:spPr>
      </p:pic>
      <p:pic>
        <p:nvPicPr>
          <p:cNvPr id="17418" name="Picture 10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0108"/>
            <a:ext cx="914406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09ADC65-3080-4050-A47C-F75FB7267D9B}"/>
              </a:ext>
            </a:extLst>
          </p:cNvPr>
          <p:cNvSpPr txBox="1"/>
          <p:nvPr/>
        </p:nvSpPr>
        <p:spPr>
          <a:xfrm>
            <a:off x="501010" y="493406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latin typeface="+mj-lt"/>
              </a:rPr>
              <a:t>Describe</a:t>
            </a:r>
            <a:r>
              <a:rPr lang="cs-CZ" sz="3200" dirty="0">
                <a:latin typeface="+mj-lt"/>
              </a:rPr>
              <a:t> body </a:t>
            </a:r>
            <a:r>
              <a:rPr lang="cs-CZ" sz="3200" dirty="0" err="1">
                <a:latin typeface="+mj-lt"/>
              </a:rPr>
              <a:t>parts</a:t>
            </a:r>
            <a:endParaRPr lang="cs-CZ" sz="3200" dirty="0">
              <a:latin typeface="+mj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ixabay.com/static/uploads/photo/2015/12/03/10/43/cat-1074657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cs-CZ" dirty="0"/>
              <a:t>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scared</a:t>
            </a:r>
            <a:r>
              <a:rPr lang="cs-CZ" dirty="0"/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429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  <a:hlinkClick r:id="rId2"/>
              </a:rPr>
              <a:t>Listen.</a:t>
            </a:r>
            <a:endParaRPr lang="cs-CZ" sz="2400" dirty="0">
              <a:latin typeface="+mj-lt"/>
            </a:endParaRPr>
          </a:p>
          <a:p>
            <a:r>
              <a:rPr lang="cs-CZ" sz="2400" dirty="0" err="1">
                <a:latin typeface="+mj-lt"/>
              </a:rPr>
              <a:t>What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can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you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feel</a:t>
            </a:r>
            <a:r>
              <a:rPr lang="cs-CZ" sz="2400" dirty="0">
                <a:latin typeface="+mj-lt"/>
              </a:rPr>
              <a:t> ?</a:t>
            </a:r>
          </a:p>
          <a:p>
            <a:r>
              <a:rPr lang="cs-CZ" sz="2400" dirty="0" err="1">
                <a:latin typeface="+mj-lt"/>
              </a:rPr>
              <a:t>There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was</a:t>
            </a:r>
            <a:r>
              <a:rPr lang="cs-CZ" sz="2400" dirty="0">
                <a:latin typeface="+mj-lt"/>
              </a:rPr>
              <a:t> a </a:t>
            </a:r>
            <a:r>
              <a:rPr lang="cs-CZ" sz="2400" dirty="0" err="1">
                <a:latin typeface="+mj-lt"/>
              </a:rPr>
              <a:t>young</a:t>
            </a:r>
            <a:r>
              <a:rPr lang="cs-CZ" sz="2400" dirty="0">
                <a:latin typeface="+mj-lt"/>
              </a:rPr>
              <a:t> girl, </a:t>
            </a:r>
            <a:r>
              <a:rPr lang="cs-CZ" sz="2400" dirty="0" err="1">
                <a:latin typeface="+mj-lt"/>
              </a:rPr>
              <a:t>who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was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alone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at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home</a:t>
            </a:r>
            <a:r>
              <a:rPr lang="cs-CZ" sz="2400" dirty="0">
                <a:latin typeface="+mj-lt"/>
              </a:rPr>
              <a:t>.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heard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strange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noise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from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basement</a:t>
            </a:r>
            <a:r>
              <a:rPr lang="cs-CZ" sz="2400" dirty="0">
                <a:latin typeface="+mj-lt"/>
              </a:rPr>
              <a:t>.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took</a:t>
            </a:r>
            <a:r>
              <a:rPr lang="cs-CZ" sz="2400" dirty="0">
                <a:latin typeface="+mj-lt"/>
              </a:rPr>
              <a:t> her </a:t>
            </a:r>
            <a:r>
              <a:rPr lang="cs-CZ" sz="2400" dirty="0" err="1">
                <a:latin typeface="+mj-lt"/>
              </a:rPr>
              <a:t>flashlight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walked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into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basement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while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was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coming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closer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noise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became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louder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louder</a:t>
            </a:r>
            <a:r>
              <a:rPr lang="cs-CZ" sz="2400" dirty="0">
                <a:latin typeface="+mj-lt"/>
              </a:rPr>
              <a:t>.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saw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some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light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when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opened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door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she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saw</a:t>
            </a:r>
            <a:r>
              <a:rPr lang="cs-CZ" sz="2400" dirty="0">
                <a:latin typeface="+mj-lt"/>
              </a:rPr>
              <a:t>…</a:t>
            </a:r>
          </a:p>
          <a:p>
            <a:endParaRPr lang="cs-CZ" sz="2400" dirty="0">
              <a:latin typeface="+mj-lt"/>
            </a:endParaRPr>
          </a:p>
          <a:p>
            <a:r>
              <a:rPr lang="cs-CZ" sz="2400" dirty="0" err="1">
                <a:latin typeface="+mj-lt"/>
              </a:rPr>
              <a:t>Finish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story !</a:t>
            </a:r>
          </a:p>
        </p:txBody>
      </p:sp>
      <p:pic>
        <p:nvPicPr>
          <p:cNvPr id="18434" name="Picture 2" descr="http://il4.picdn.net/shutterstock/videos/14177183/thumb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4483441"/>
            <a:ext cx="4214842" cy="237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horrors</a:t>
            </a:r>
            <a:r>
              <a:rPr lang="cs-CZ" dirty="0"/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/>
          <a:lstStyle/>
          <a:p>
            <a:r>
              <a:rPr lang="cs-CZ" dirty="0">
                <a:latin typeface="+mj-lt"/>
              </a:rPr>
              <a:t>Do </a:t>
            </a:r>
            <a:r>
              <a:rPr lang="cs-CZ" dirty="0" err="1">
                <a:latin typeface="+mj-lt"/>
              </a:rPr>
              <a:t>you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know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these </a:t>
            </a:r>
            <a:r>
              <a:rPr lang="cs-CZ" dirty="0" err="1">
                <a:latin typeface="+mj-lt"/>
              </a:rPr>
              <a:t>monsters</a:t>
            </a:r>
            <a:r>
              <a:rPr lang="cs-CZ" dirty="0">
                <a:latin typeface="+mj-lt"/>
              </a:rPr>
              <a:t> ?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9458" name="Picture 2" descr="https://i.ytimg.com/vi/lpqtLlzCA3M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7572428" cy="425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czechgamer.com/pics/clanky/20369_18-freddy-vs-ja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645599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i.ytimg.com/vi/jiFnuF5DU7Y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24" y="2357424"/>
            <a:ext cx="8001024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cdn.bloody-disgusting.com/wp-content/uploads/2015/06/ScreamGame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285992"/>
            <a:ext cx="7086613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screenrant.com/wp-content/uploads/dracula-untold-luke-evans-po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357430"/>
            <a:ext cx="8210934" cy="423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Watch a short video and do the quiz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/>
          <a:lstStyle/>
          <a:p>
            <a:r>
              <a:rPr lang="cs-CZ" dirty="0">
                <a:latin typeface="+mj-lt"/>
              </a:rPr>
              <a:t>Do </a:t>
            </a:r>
            <a:r>
              <a:rPr lang="cs-CZ" dirty="0" err="1">
                <a:latin typeface="+mj-lt"/>
              </a:rPr>
              <a:t>you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know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from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what</a:t>
            </a:r>
            <a:r>
              <a:rPr lang="cs-CZ" dirty="0">
                <a:latin typeface="+mj-lt"/>
              </a:rPr>
              <a:t> film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video </a:t>
            </a:r>
            <a:r>
              <a:rPr lang="cs-CZ" dirty="0" err="1">
                <a:latin typeface="+mj-lt"/>
              </a:rPr>
              <a:t>is</a:t>
            </a:r>
            <a:r>
              <a:rPr lang="cs-CZ" dirty="0">
                <a:latin typeface="+mj-lt"/>
              </a:rPr>
              <a:t> ?!</a:t>
            </a:r>
          </a:p>
          <a:p>
            <a:r>
              <a:rPr lang="cs-CZ" dirty="0" err="1">
                <a:latin typeface="+mj-lt"/>
              </a:rPr>
              <a:t>Who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teacher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speaking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about</a:t>
            </a:r>
            <a:r>
              <a:rPr lang="cs-CZ" dirty="0">
                <a:latin typeface="+mj-lt"/>
              </a:rPr>
              <a:t> ?</a:t>
            </a:r>
          </a:p>
          <a:p>
            <a:r>
              <a:rPr lang="cs-CZ" dirty="0" err="1">
                <a:latin typeface="+mj-lt"/>
              </a:rPr>
              <a:t>What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colour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sweather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girl ?</a:t>
            </a:r>
          </a:p>
          <a:p>
            <a:r>
              <a:rPr lang="cs-CZ" dirty="0" err="1">
                <a:latin typeface="+mj-lt"/>
              </a:rPr>
              <a:t>How</a:t>
            </a:r>
            <a:r>
              <a:rPr lang="cs-CZ" dirty="0">
                <a:latin typeface="+mj-lt"/>
              </a:rPr>
              <a:t> many </a:t>
            </a:r>
            <a:r>
              <a:rPr lang="cs-CZ" dirty="0" err="1">
                <a:latin typeface="+mj-lt"/>
              </a:rPr>
              <a:t>lockers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were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first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half</a:t>
            </a:r>
            <a:r>
              <a:rPr lang="cs-CZ" dirty="0">
                <a:latin typeface="+mj-lt"/>
              </a:rPr>
              <a:t> on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>
                <a:latin typeface="+mj-lt"/>
              </a:rPr>
              <a:t>right </a:t>
            </a:r>
            <a:r>
              <a:rPr lang="cs-CZ" dirty="0" err="1">
                <a:latin typeface="+mj-lt"/>
              </a:rPr>
              <a:t>side</a:t>
            </a:r>
            <a:r>
              <a:rPr lang="cs-CZ" dirty="0">
                <a:latin typeface="+mj-lt"/>
              </a:rPr>
              <a:t> ?</a:t>
            </a:r>
          </a:p>
          <a:p>
            <a:r>
              <a:rPr lang="cs-CZ" dirty="0" err="1">
                <a:latin typeface="+mj-lt"/>
              </a:rPr>
              <a:t>What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name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her </a:t>
            </a:r>
            <a:r>
              <a:rPr lang="cs-CZ" dirty="0" err="1">
                <a:latin typeface="+mj-lt"/>
              </a:rPr>
              <a:t>friend</a:t>
            </a:r>
            <a:r>
              <a:rPr lang="cs-CZ" dirty="0">
                <a:latin typeface="+mj-lt"/>
              </a:rPr>
              <a:t> ?</a:t>
            </a:r>
          </a:p>
          <a:p>
            <a:r>
              <a:rPr lang="cs-CZ" dirty="0" err="1">
                <a:latin typeface="+mj-lt"/>
              </a:rPr>
              <a:t>What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clothing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her </a:t>
            </a:r>
            <a:r>
              <a:rPr lang="cs-CZ" dirty="0" err="1">
                <a:latin typeface="+mj-lt"/>
              </a:rPr>
              <a:t>friend</a:t>
            </a:r>
            <a:r>
              <a:rPr lang="cs-CZ" dirty="0">
                <a:latin typeface="+mj-lt"/>
              </a:rPr>
              <a:t> ?</a:t>
            </a:r>
          </a:p>
          <a:p>
            <a:r>
              <a:rPr lang="cs-CZ" dirty="0" err="1">
                <a:latin typeface="+mj-lt"/>
              </a:rPr>
              <a:t>How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could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happen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next</a:t>
            </a:r>
            <a:r>
              <a:rPr lang="cs-CZ" dirty="0">
                <a:latin typeface="+mj-lt"/>
              </a:rPr>
              <a:t> ?!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err="1"/>
              <a:t>The</a:t>
            </a:r>
            <a:r>
              <a:rPr lang="cs-CZ" sz="6000" dirty="0"/>
              <a:t> </a:t>
            </a:r>
            <a:r>
              <a:rPr lang="cs-CZ" sz="6000" dirty="0" err="1"/>
              <a:t>end</a:t>
            </a:r>
            <a:r>
              <a:rPr lang="cs-CZ" sz="6000" dirty="0"/>
              <a:t>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</a:t>
            </a:r>
            <a:r>
              <a:rPr lang="cs-CZ" dirty="0" err="1"/>
              <a:t>hope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enjoyed</a:t>
            </a:r>
            <a:r>
              <a:rPr lang="cs-CZ" dirty="0"/>
              <a:t> !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</p:spTree>
  </p:cSld>
  <p:clrMapOvr>
    <a:masterClrMapping/>
  </p:clrMapOvr>
  <p:transition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</TotalTime>
  <Words>284</Words>
  <Application>Microsoft Office PowerPoint</Application>
  <PresentationFormat>Předvádění na obrazovce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Georgia</vt:lpstr>
      <vt:lpstr>Trebuchet MS</vt:lpstr>
      <vt:lpstr>Wingdings 2</vt:lpstr>
      <vt:lpstr>Urbanistický</vt:lpstr>
      <vt:lpstr>Past tenses, animals, emotions</vt:lpstr>
      <vt:lpstr>Prezentace aplikace PowerPoint</vt:lpstr>
      <vt:lpstr>Prezentace aplikace PowerPoint</vt:lpstr>
      <vt:lpstr>Prezentace aplikace PowerPoint</vt:lpstr>
      <vt:lpstr>Prezentace aplikace PowerPoint</vt:lpstr>
      <vt:lpstr>Are you scared ?</vt:lpstr>
      <vt:lpstr>Do you like horrors ?</vt:lpstr>
      <vt:lpstr>Watch a short video and do the quiz !</vt:lpstr>
      <vt:lpstr>The end !</vt:lpstr>
    </vt:vector>
  </TitlesOfParts>
  <Company>Soukromá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tenses</dc:title>
  <dc:creator>Matěj</dc:creator>
  <cp:lastModifiedBy>Andrea Trochtová</cp:lastModifiedBy>
  <cp:revision>21</cp:revision>
  <dcterms:created xsi:type="dcterms:W3CDTF">2016-03-29T13:53:17Z</dcterms:created>
  <dcterms:modified xsi:type="dcterms:W3CDTF">2020-04-13T12:04:47Z</dcterms:modified>
</cp:coreProperties>
</file>