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B6BD-7536-43D0-898D-DE0459D666B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EB99F-1E63-4936-B3AA-EE2BE9F043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9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99F-1E63-4936-B3AA-EE2BE9F043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33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73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67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66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6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3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80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98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3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83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48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7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AD6ED-154C-496A-83B1-0F9ED9CD5F42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821B-4983-4C56-80D7-68B0D1408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07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Řím</a:t>
            </a:r>
            <a:br>
              <a:rPr lang="cs-CZ" dirty="0" smtClean="0"/>
            </a:br>
            <a:r>
              <a:rPr lang="cs-CZ" dirty="0" smtClean="0"/>
              <a:t>7.5-10.5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4905583" cy="1559024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Vanda Cimalová</a:t>
            </a:r>
          </a:p>
          <a:p>
            <a:r>
              <a:rPr lang="cs-CZ" dirty="0" smtClean="0"/>
              <a:t>8.A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2574208" cy="45365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3246825" cy="43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Do Říma jsme letěli 7. května v úterý podvečer z Vídně s mamkou, její kamarádkou Janou a synem Kubou.</a:t>
            </a:r>
          </a:p>
          <a:p>
            <a:pPr marL="0" indent="0">
              <a:buNone/>
            </a:pPr>
            <a:r>
              <a:rPr lang="cs-CZ" dirty="0" smtClean="0"/>
              <a:t>Cesta proběhla hladce a hned po příletu do Říma jsme se autobusem dostali do </a:t>
            </a:r>
          </a:p>
          <a:p>
            <a:pPr marL="0" indent="0">
              <a:buNone/>
            </a:pPr>
            <a:r>
              <a:rPr lang="cs-CZ" dirty="0"/>
              <a:t>c</a:t>
            </a:r>
            <a:r>
              <a:rPr lang="cs-CZ" dirty="0" smtClean="0"/>
              <a:t>entra, odkud jsme pak pěšky </a:t>
            </a:r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ošli k ubytování. </a:t>
            </a:r>
          </a:p>
          <a:p>
            <a:pPr marL="0" indent="0">
              <a:buNone/>
            </a:pPr>
            <a:r>
              <a:rPr lang="cs-CZ" dirty="0" smtClean="0"/>
              <a:t>Měli jsme hlad a tak jsme v  11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ečer, šli na pizzu.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6653"/>
            <a:ext cx="8229600" cy="65506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Druhý den jsme se vydali na hlavní památky Říma. </a:t>
            </a:r>
          </a:p>
          <a:p>
            <a:pPr marL="0" indent="0">
              <a:buNone/>
            </a:pPr>
            <a:r>
              <a:rPr lang="cs-CZ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Forum</a:t>
            </a:r>
            <a:r>
              <a:rPr lang="cs-CZ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cs-CZ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Romanum</a:t>
            </a:r>
            <a:endParaRPr lang="cs-CZ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cs-CZ" sz="1800" dirty="0" smtClean="0">
                <a:cs typeface="Angsana New" panose="02020603050405020304" pitchFamily="18" charset="-34"/>
              </a:rPr>
              <a:t>Jedna z nejznámějších </a:t>
            </a:r>
            <a:r>
              <a:rPr lang="cs-CZ" sz="1800" dirty="0" err="1" smtClean="0">
                <a:cs typeface="Angsana New" panose="02020603050405020304" pitchFamily="18" charset="-34"/>
              </a:rPr>
              <a:t>pamá</a:t>
            </a:r>
            <a:r>
              <a:rPr lang="cs-CZ" sz="1800" dirty="0" smtClean="0">
                <a:cs typeface="Angsana New" panose="02020603050405020304" pitchFamily="18" charset="-34"/>
              </a:rPr>
              <a:t>-</a:t>
            </a:r>
          </a:p>
          <a:p>
            <a:pPr marL="0" indent="0">
              <a:buNone/>
            </a:pPr>
            <a:r>
              <a:rPr lang="cs-CZ" sz="1800" dirty="0" smtClean="0">
                <a:cs typeface="Angsana New" panose="02020603050405020304" pitchFamily="18" charset="-34"/>
              </a:rPr>
              <a:t>tek Říma. Dříve centrum všeho </a:t>
            </a:r>
          </a:p>
          <a:p>
            <a:pPr marL="0" indent="0">
              <a:buNone/>
            </a:pPr>
            <a:r>
              <a:rPr lang="cs-CZ" sz="1800" dirty="0">
                <a:cs typeface="Angsana New" panose="02020603050405020304" pitchFamily="18" charset="-34"/>
              </a:rPr>
              <a:t>d</a:t>
            </a:r>
            <a:r>
              <a:rPr lang="cs-CZ" sz="1800" dirty="0" smtClean="0">
                <a:cs typeface="Angsana New" panose="02020603050405020304" pitchFamily="18" charset="-34"/>
              </a:rPr>
              <a:t>ění a tržnice až do roku 476 </a:t>
            </a:r>
          </a:p>
          <a:p>
            <a:pPr marL="0" indent="0">
              <a:buNone/>
            </a:pPr>
            <a:r>
              <a:rPr lang="cs-CZ" sz="1800" dirty="0" smtClean="0">
                <a:cs typeface="Angsana New" panose="02020603050405020304" pitchFamily="18" charset="-34"/>
              </a:rPr>
              <a:t>n.l. Za mě opravdu nádherné </a:t>
            </a:r>
          </a:p>
          <a:p>
            <a:pPr marL="0" indent="0">
              <a:buNone/>
            </a:pPr>
            <a:r>
              <a:rPr lang="cs-CZ" sz="1800" dirty="0">
                <a:cs typeface="Angsana New" panose="02020603050405020304" pitchFamily="18" charset="-34"/>
              </a:rPr>
              <a:t>m</a:t>
            </a:r>
            <a:r>
              <a:rPr lang="cs-CZ" sz="1800" dirty="0" smtClean="0">
                <a:cs typeface="Angsana New" panose="02020603050405020304" pitchFamily="18" charset="-34"/>
              </a:rPr>
              <a:t>ísto. </a:t>
            </a:r>
          </a:p>
          <a:p>
            <a:pPr marL="0" indent="0">
              <a:buNone/>
            </a:pPr>
            <a:r>
              <a:rPr lang="cs-CZ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Piazza</a:t>
            </a:r>
            <a:r>
              <a:rPr lang="cs-CZ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cs-CZ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Navona</a:t>
            </a:r>
            <a:endParaRPr lang="cs-CZ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cs-CZ" sz="1800" dirty="0" smtClean="0">
                <a:cs typeface="Angsana New" panose="02020603050405020304" pitchFamily="18" charset="-34"/>
              </a:rPr>
              <a:t>Pěkné náměstí se spoustou soch,</a:t>
            </a:r>
          </a:p>
          <a:p>
            <a:pPr marL="0" indent="0">
              <a:buNone/>
            </a:pPr>
            <a:r>
              <a:rPr lang="cs-CZ" sz="1800" dirty="0">
                <a:cs typeface="Angsana New" panose="02020603050405020304" pitchFamily="18" charset="-34"/>
              </a:rPr>
              <a:t>b</a:t>
            </a:r>
            <a:r>
              <a:rPr lang="cs-CZ" sz="1800" dirty="0" smtClean="0">
                <a:cs typeface="Angsana New" panose="02020603050405020304" pitchFamily="18" charset="-34"/>
              </a:rPr>
              <a:t>ohužel tolik lidí, že jsme radši </a:t>
            </a:r>
          </a:p>
          <a:p>
            <a:pPr marL="0" indent="0">
              <a:buNone/>
            </a:pPr>
            <a:r>
              <a:rPr lang="cs-CZ" sz="1800" dirty="0" smtClean="0">
                <a:cs typeface="Angsana New" panose="02020603050405020304" pitchFamily="18" charset="-34"/>
              </a:rPr>
              <a:t>rychle šli pryč.     </a:t>
            </a:r>
          </a:p>
          <a:p>
            <a:pPr marL="0" indent="0">
              <a:buNone/>
            </a:pPr>
            <a:endParaRPr lang="cs-CZ" sz="1900" dirty="0" smtClean="0"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cs-CZ" sz="3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Španělské schody</a:t>
            </a:r>
            <a:endParaRPr lang="cs-CZ" sz="3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cs-CZ" sz="1800" dirty="0" smtClean="0"/>
              <a:t>Barokní schodiště postaveno v roce 1723 vede ke </a:t>
            </a:r>
          </a:p>
          <a:p>
            <a:pPr marL="0" indent="0">
              <a:buNone/>
            </a:pPr>
            <a:r>
              <a:rPr lang="cs-CZ" sz="1800" dirty="0"/>
              <a:t>k</a:t>
            </a:r>
            <a:r>
              <a:rPr lang="cs-CZ" sz="1800" dirty="0" smtClean="0"/>
              <a:t>ostelu </a:t>
            </a:r>
            <a:r>
              <a:rPr lang="cs-CZ" sz="1800" dirty="0" err="1" smtClean="0"/>
              <a:t>kostelu</a:t>
            </a:r>
            <a:r>
              <a:rPr lang="cs-CZ" sz="1800" dirty="0"/>
              <a:t> </a:t>
            </a:r>
            <a:r>
              <a:rPr lang="cs-CZ" sz="1800" dirty="0" smtClean="0"/>
              <a:t>Santa </a:t>
            </a:r>
            <a:r>
              <a:rPr lang="cs-CZ" sz="1800" dirty="0" err="1" smtClean="0"/>
              <a:t>Trinitá</a:t>
            </a:r>
            <a:r>
              <a:rPr lang="cs-CZ" sz="1800" dirty="0" smtClean="0"/>
              <a:t> dei </a:t>
            </a:r>
            <a:r>
              <a:rPr lang="cs-CZ" sz="1800" dirty="0" err="1" smtClean="0"/>
              <a:t>Monti</a:t>
            </a:r>
            <a:r>
              <a:rPr lang="cs-CZ" sz="1800" dirty="0" smtClean="0"/>
              <a:t>.</a:t>
            </a:r>
            <a:endParaRPr lang="cs-CZ" sz="1900" dirty="0" smtClean="0"/>
          </a:p>
          <a:p>
            <a:pPr marL="0" indent="0">
              <a:buNone/>
            </a:pPr>
            <a:r>
              <a:rPr lang="cs-CZ" sz="1800" dirty="0" smtClean="0"/>
              <a:t>Opět bylo na schodech celkem dost lidí, ale dole</a:t>
            </a:r>
          </a:p>
          <a:p>
            <a:pPr marL="0" indent="0">
              <a:buNone/>
            </a:pPr>
            <a:r>
              <a:rPr lang="cs-CZ" sz="1800" dirty="0"/>
              <a:t>b</a:t>
            </a:r>
            <a:r>
              <a:rPr lang="cs-CZ" sz="1800" dirty="0" smtClean="0"/>
              <a:t>yla pěkná fontána.</a:t>
            </a:r>
            <a:endParaRPr lang="cs-CZ" sz="1900" dirty="0" smtClean="0"/>
          </a:p>
          <a:p>
            <a:pPr marL="0" indent="0">
              <a:buNone/>
            </a:pPr>
            <a:endParaRPr lang="cs-CZ" sz="1900" dirty="0" smtClean="0"/>
          </a:p>
          <a:p>
            <a:pPr marL="0" indent="0">
              <a:buNone/>
            </a:pPr>
            <a:r>
              <a:rPr lang="cs-CZ" sz="1900" dirty="0" smtClean="0"/>
              <a:t>Také jsme byli u </a:t>
            </a:r>
            <a:r>
              <a:rPr lang="cs-CZ" sz="1900" dirty="0" err="1" smtClean="0"/>
              <a:t>Colosea</a:t>
            </a:r>
            <a:r>
              <a:rPr lang="cs-CZ" sz="1900" dirty="0" smtClean="0"/>
              <a:t>, to ale ani nezmiňuju,                                                                         protože to bylo uprostřed provozu aut a lid</a:t>
            </a:r>
            <a:r>
              <a:rPr lang="cs-CZ" sz="2000" dirty="0" smtClean="0"/>
              <a:t>í.  Doslova na křižovatce.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Nemohlo chybět ani pravé italské </a:t>
            </a:r>
            <a:r>
              <a:rPr lang="cs-CZ" sz="2000" dirty="0" err="1" smtClean="0"/>
              <a:t>gellato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800" dirty="0" smtClean="0"/>
              <a:t>                                            </a:t>
            </a:r>
            <a:r>
              <a:rPr lang="cs-CZ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</a:t>
            </a:r>
            <a:r>
              <a:rPr lang="cs-CZ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cs-CZ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74" y="1086883"/>
            <a:ext cx="2042360" cy="25922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77" y="836712"/>
            <a:ext cx="3264363" cy="28424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90" y="3717032"/>
            <a:ext cx="3072342" cy="230425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63" y="5589239"/>
            <a:ext cx="764690" cy="1243591"/>
          </a:xfrm>
          <a:prstGeom prst="rect">
            <a:avLst/>
          </a:prstGeom>
        </p:spPr>
      </p:pic>
      <p:cxnSp>
        <p:nvCxnSpPr>
          <p:cNvPr id="17" name="Pravoúhlá spojnice 16"/>
          <p:cNvCxnSpPr/>
          <p:nvPr/>
        </p:nvCxnSpPr>
        <p:spPr>
          <a:xfrm>
            <a:off x="2699792" y="692696"/>
            <a:ext cx="576064" cy="39418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46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Třetí den jsme pěšky došli do zahrad Vily </a:t>
            </a:r>
            <a:r>
              <a:rPr lang="cs-CZ" sz="2000" dirty="0" err="1" smtClean="0"/>
              <a:t>Borghese</a:t>
            </a:r>
            <a:r>
              <a:rPr lang="cs-CZ" sz="2000" dirty="0" smtClean="0"/>
              <a:t>, kde jsme trošku zmokli. Přesto to byla </a:t>
            </a:r>
            <a:r>
              <a:rPr lang="cs-CZ" sz="2000" dirty="0"/>
              <a:t>ú</a:t>
            </a:r>
            <a:r>
              <a:rPr lang="cs-CZ" sz="2000" dirty="0" smtClean="0"/>
              <a:t>žasná podívaná na krásný, zelený park, jezírka, sochy a altánky. </a:t>
            </a:r>
          </a:p>
          <a:p>
            <a:pPr marL="0" indent="0">
              <a:buNone/>
            </a:pPr>
            <a:r>
              <a:rPr lang="cs-CZ" sz="2000" dirty="0" smtClean="0"/>
              <a:t>Za chvíli jsme se dostali do centra k mé nejoblíbenější památce. PANTHEON.  Kruhovitý kostel s mohutnou kopulí o průměru 43,22m.</a:t>
            </a:r>
          </a:p>
          <a:p>
            <a:pPr marL="0" indent="0">
              <a:buNone/>
            </a:pPr>
            <a:r>
              <a:rPr lang="cs-CZ" sz="2000" dirty="0" smtClean="0"/>
              <a:t>Zastavili jsme se také u Fontány di </a:t>
            </a:r>
            <a:r>
              <a:rPr lang="cs-CZ" sz="2000" dirty="0" err="1" smtClean="0"/>
              <a:t>Trevi</a:t>
            </a:r>
            <a:r>
              <a:rPr lang="cs-CZ" sz="2000" dirty="0" smtClean="0"/>
              <a:t>, kolem které jsme za celý pobyt v Římě šli neplánovaně asi 7krát.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7" y="2852936"/>
            <a:ext cx="2979842" cy="39731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20" y="1772815"/>
            <a:ext cx="2679763" cy="35730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3366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347864" y="3717032"/>
            <a:ext cx="2304256" cy="5669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Tolik bylo u fontány lidí večer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2917703" cy="38884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46" y="764704"/>
            <a:ext cx="3173272" cy="56325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3901440" cy="2598420"/>
          </a:xfrm>
          <a:prstGeom prst="rect">
            <a:avLst/>
          </a:prstGeom>
        </p:spPr>
      </p:pic>
      <p:sp>
        <p:nvSpPr>
          <p:cNvPr id="26" name="Šipka doprava 25"/>
          <p:cNvSpPr/>
          <p:nvPr/>
        </p:nvSpPr>
        <p:spPr>
          <a:xfrm>
            <a:off x="4499992" y="5013176"/>
            <a:ext cx="108012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7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7906"/>
            <a:ext cx="8229600" cy="6583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Poslední den jsme dojeli vlakem k moři, kde jsme si vzali na pláž pizzu a opalovali se. Odpoledne na letiště a domů.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</a:t>
            </a:r>
            <a:r>
              <a:rPr lang="cs-CZ" sz="2400" dirty="0" smtClean="0"/>
              <a:t>Svítící Řím z letadla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600" dirty="0" smtClean="0"/>
              <a:t>Ostia </a:t>
            </a:r>
            <a:r>
              <a:rPr lang="cs-CZ" sz="3600" dirty="0" err="1" smtClean="0"/>
              <a:t>bech</a:t>
            </a:r>
            <a:endParaRPr lang="cs-CZ" sz="36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Veselý obličej 3"/>
          <p:cNvSpPr/>
          <p:nvPr/>
        </p:nvSpPr>
        <p:spPr>
          <a:xfrm>
            <a:off x="5508104" y="1340768"/>
            <a:ext cx="792088" cy="79208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4790"/>
            <a:ext cx="2448272" cy="32643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6" y="3391798"/>
            <a:ext cx="2599652" cy="34662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3239852" cy="2429889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4716016" y="2924944"/>
            <a:ext cx="792088" cy="2160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6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Rozhodně doporučuju do Říma zajet. Celé město se dá projít během 3 dnů. Lepší pizzu a zmrzlinu pravděpodobně nikde na světě nenajdete a ty nádherné památky, ulice obrostlé vínem a úžasná italská atmosféra za to určitě stojí. Je lepší si trošku přivstat a netlačit se v 11 dopoledne davem lidí, kteří se chtějí vyfotit u Fontány di </a:t>
            </a:r>
            <a:r>
              <a:rPr lang="cs-CZ" dirty="0" err="1" smtClean="0"/>
              <a:t>Trevi</a:t>
            </a:r>
            <a:r>
              <a:rPr lang="cs-CZ" dirty="0" smtClean="0"/>
              <a:t>. Nákupní ulice se čtyř patrovými obchody jsou taky něco, co v Česku jen tak nenajdete. Moc jsem si výlet užila. </a:t>
            </a:r>
            <a:endParaRPr lang="cs-CZ" dirty="0"/>
          </a:p>
        </p:txBody>
      </p:sp>
      <p:sp>
        <p:nvSpPr>
          <p:cNvPr id="4" name="Srdce 3"/>
          <p:cNvSpPr/>
          <p:nvPr/>
        </p:nvSpPr>
        <p:spPr>
          <a:xfrm>
            <a:off x="6444208" y="4221088"/>
            <a:ext cx="936104" cy="86409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387</Words>
  <Application>Microsoft Office PowerPoint</Application>
  <PresentationFormat>Předvádění na obrazovce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Angsana New</vt:lpstr>
      <vt:lpstr>Arial</vt:lpstr>
      <vt:lpstr>Calibri</vt:lpstr>
      <vt:lpstr>Motiv systému Office</vt:lpstr>
      <vt:lpstr>Řím 7.5-10.5</vt:lpstr>
      <vt:lpstr>Prezentace aplikace PowerPoint</vt:lpstr>
      <vt:lpstr>Prezentace aplikace PowerPoint</vt:lpstr>
      <vt:lpstr>Prezentace aplikace PowerPoint</vt:lpstr>
      <vt:lpstr>Tolik bylo u fontány lidí večer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</dc:title>
  <dc:creator>kcimalova</dc:creator>
  <cp:lastModifiedBy>Lenka Adámková</cp:lastModifiedBy>
  <cp:revision>16</cp:revision>
  <dcterms:created xsi:type="dcterms:W3CDTF">2020-03-31T17:45:44Z</dcterms:created>
  <dcterms:modified xsi:type="dcterms:W3CDTF">2020-04-10T13:00:35Z</dcterms:modified>
</cp:coreProperties>
</file>