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538D-17EF-4D0B-89BD-32EFDEF7B75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2BE7-5364-434A-A60A-581126AB0C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  <a:solidFill>
            <a:srgbClr val="660033">
              <a:alpha val="50196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6146" y="6429396"/>
            <a:ext cx="5557854" cy="4286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CC66FF"/>
                </a:solidFill>
              </a:rPr>
              <a:t>Vypracovala: Mgr. Alžběta Pelcová</a:t>
            </a:r>
            <a:endParaRPr lang="cs-CZ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Než začneme, zopakuj si jak se násobí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44" y="1571612"/>
            <a:ext cx="161447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5.60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4.70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1.10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8.30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6.40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9.50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3.70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7.20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43504" y="164305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300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3504" y="221455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280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2066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2066" y="335756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72066" y="392906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2066" y="450057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450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2066" y="507207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2066" y="564357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868478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probíhá úplně stejně,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jen jdeš obráceně.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Smurfs PNG Clipart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858000"/>
            <a:ext cx="2876536" cy="28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2222E-6 L -0.00104 -0.4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6050" y="1500174"/>
            <a:ext cx="3471858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5400" dirty="0" smtClean="0">
                <a:solidFill>
                  <a:schemeClr val="bg1"/>
                </a:solidFill>
                <a:latin typeface="Bookman Old Style" pitchFamily="18" charset="0"/>
              </a:rPr>
              <a:t>450:9 =</a:t>
            </a:r>
            <a:endParaRPr lang="cs-CZ" sz="5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🐒 Monkey Emoji on Apple iOS 10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66854"/>
            <a:ext cx="571504" cy="571504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429256" y="157161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5786446" y="157161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Bookman Old Style" pitchFamily="18" charset="0"/>
              </a:rPr>
              <a:t>0</a:t>
            </a:r>
          </a:p>
        </p:txBody>
      </p:sp>
      <p:pic>
        <p:nvPicPr>
          <p:cNvPr id="16395" name="Picture 11" descr="Smurf png 1 » PNG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786190"/>
            <a:ext cx="1650316" cy="2957497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071810"/>
            <a:ext cx="2394717" cy="20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Přímá spojovací čára 17"/>
          <p:cNvCxnSpPr/>
          <p:nvPr/>
        </p:nvCxnSpPr>
        <p:spPr>
          <a:xfrm>
            <a:off x="5500694" y="2285992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5500694" y="2357430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428868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2643174" y="2500306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50.9 = 450</a:t>
            </a:r>
            <a:endParaRPr lang="cs-CZ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474 0.01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22 0.01295 L -0.17014 0.012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474 0.012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 0.01295 L -0.16215 0.012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3941 0.0129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4 0.01295 L -0.17013 0.0129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0273E-6 L -0.33038 0.0034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240:6 =			    490:7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720:8 =			    560:8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810:9 =			    400:5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630:7 =			    350:7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540:6 =			    100:5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280:7 =			    100:10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180:6 =			    500:5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300:5=			    160:4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71670" y="164305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1670" y="221455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90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71670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71670" y="3357562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71670" y="392906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90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71670" y="450057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1670" y="507207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00232" y="57150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86512" y="164305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70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86512" y="221455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70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86512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80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86512" y="3357562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50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5074" y="392906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00826" y="457200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215074" y="514351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100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286512" y="57150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714612" y="171448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40.6 = 240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714612" y="228599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90.8 = 720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714612" y="2857496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90.9 = 810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714612" y="3429000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90.7 = 630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714612" y="400050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90.6 = 540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714612" y="457200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40.7 = 280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714612" y="514351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30.6 = 180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643174" y="578645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60.5 = 300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929454" y="1714488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70.7 = 490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929454" y="2285992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70.8 = 560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929454" y="2857496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80.5 = 400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929454" y="3429000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50.7 = 350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58016" y="400050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20.5 = 100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43768" y="4643446"/>
            <a:ext cx="1781257" cy="338554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: 10.10 = 100</a:t>
            </a:r>
            <a:endParaRPr lang="cs-CZ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163971" y="5214950"/>
            <a:ext cx="1980029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100.5 = 500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072330" y="5786454"/>
            <a:ext cx="1837362" cy="369332"/>
          </a:xfrm>
          <a:prstGeom prst="rect">
            <a:avLst/>
          </a:prstGeo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Zk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: 40.4 = 160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samostatný řádek doprostřed – </a:t>
            </a: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Dělení mimo obor násobilky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další řádek číslo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cv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 – 23/8.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 tohoto cvičení stačí udělat z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každého sloupce 4 příklady.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Strany 19-23 slouží k procvičení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učiva.</a:t>
            </a:r>
          </a:p>
        </p:txBody>
      </p:sp>
      <p:pic>
        <p:nvPicPr>
          <p:cNvPr id="205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419080" cy="714340"/>
          </a:xfrm>
          <a:prstGeom prst="rect">
            <a:avLst/>
          </a:prstGeom>
          <a:noFill/>
        </p:spPr>
      </p:pic>
      <p:pic>
        <p:nvPicPr>
          <p:cNvPr id="6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419080" cy="714340"/>
          </a:xfrm>
          <a:prstGeom prst="rect">
            <a:avLst/>
          </a:prstGeom>
          <a:noFill/>
        </p:spPr>
      </p:pic>
      <p:pic>
        <p:nvPicPr>
          <p:cNvPr id="7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19080" cy="714340"/>
          </a:xfrm>
          <a:prstGeom prst="rect">
            <a:avLst/>
          </a:prstGeom>
          <a:noFill/>
        </p:spPr>
      </p:pic>
      <p:pic>
        <p:nvPicPr>
          <p:cNvPr id="8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714620"/>
            <a:ext cx="419080" cy="714340"/>
          </a:xfrm>
          <a:prstGeom prst="rect">
            <a:avLst/>
          </a:prstGeom>
          <a:noFill/>
        </p:spPr>
      </p:pic>
      <p:pic>
        <p:nvPicPr>
          <p:cNvPr id="9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357562"/>
            <a:ext cx="419080" cy="714340"/>
          </a:xfrm>
          <a:prstGeom prst="rect">
            <a:avLst/>
          </a:prstGeom>
          <a:noFill/>
        </p:spPr>
      </p:pic>
      <p:pic>
        <p:nvPicPr>
          <p:cNvPr id="1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00570"/>
            <a:ext cx="419080" cy="714340"/>
          </a:xfrm>
          <a:prstGeom prst="rect">
            <a:avLst/>
          </a:prstGeom>
          <a:noFill/>
        </p:spPr>
      </p:pic>
      <p:pic>
        <p:nvPicPr>
          <p:cNvPr id="11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643578"/>
            <a:ext cx="419080" cy="7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011618"/>
          </a:xfrm>
          <a:solidFill>
            <a:srgbClr val="660033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A máme hotovo!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Měj se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famfárově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Už se na tebe moc těším.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Download Smurfs Photos HQ PNG Image | FreePNG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-4000551"/>
            <a:ext cx="297683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61111E-6 2.59259E-6 L 0.00087 1.1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213</Words>
  <Application>Microsoft Office PowerPoint</Application>
  <PresentationFormat>Předvádění na obrazovce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Dělení mimo obor násobilek</vt:lpstr>
      <vt:lpstr>Než začneme, zopakuj si jak se násobí</vt:lpstr>
      <vt:lpstr>Dělení probíhá úplně stejně, jen jdeš obráceně.</vt:lpstr>
      <vt:lpstr>Dělení mimo obor násobilek</vt:lpstr>
      <vt:lpstr>Vyzkoušej si </vt:lpstr>
      <vt:lpstr>Snímek 6</vt:lpstr>
      <vt:lpstr>A máme hotovo! Měj se famfárově . Už se na tebe moc těším.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Dělení mimo obor násobilek</dc:title>
  <dc:creator>veverka.police@seznam.cz</dc:creator>
  <cp:lastModifiedBy>veverka.police@seznam.cz</cp:lastModifiedBy>
  <cp:revision>12</cp:revision>
  <dcterms:created xsi:type="dcterms:W3CDTF">2020-05-07T15:05:44Z</dcterms:created>
  <dcterms:modified xsi:type="dcterms:W3CDTF">2020-05-08T11:29:28Z</dcterms:modified>
</cp:coreProperties>
</file>