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9564-9EED-4B41-A2FE-ABC982137E50}" type="datetimeFigureOut">
              <a:rPr lang="cs-CZ" smtClean="0"/>
              <a:t>15.05.2020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5EBF-BA9E-47E6-8CE2-0A24C2137F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rgbClr val="FF9933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Násobení dvojciferných čísel jednociferným činitelem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386506"/>
            <a:ext cx="6858048" cy="47149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Vypracovala: Mgr. Alžběta Pelcová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murfette/Gallery | Sony Pictures Animation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8346" y="4000504"/>
            <a:ext cx="2798156" cy="498631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57148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48 0.07819 L -0.63698 -0.40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98 -0.40458 L 0.02448 0.0781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Jak na to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2757478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400" dirty="0" smtClean="0">
                <a:solidFill>
                  <a:schemeClr val="bg1"/>
                </a:solidFill>
                <a:latin typeface="Bookman Old Style" pitchFamily="18" charset="0"/>
              </a:rPr>
              <a:t>3 . 12 = </a:t>
            </a:r>
            <a:endParaRPr lang="cs-CZ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7486" y="2590800"/>
            <a:ext cx="3790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Přímá spojovací čára 10"/>
          <p:cNvCxnSpPr/>
          <p:nvPr/>
        </p:nvCxnSpPr>
        <p:spPr>
          <a:xfrm rot="5400000">
            <a:off x="821505" y="2321711"/>
            <a:ext cx="357190" cy="28575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 flipH="1">
            <a:off x="1428728" y="2357430"/>
            <a:ext cx="357190" cy="21431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71472" y="2714620"/>
            <a:ext cx="524503" cy="4001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cs-CZ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571604" y="2714620"/>
            <a:ext cx="354584" cy="4001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cs-CZ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42976" y="2714620"/>
            <a:ext cx="33855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+</a:t>
            </a:r>
            <a:endParaRPr lang="cs-CZ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214546" y="164305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3 . (10+2)</a:t>
            </a: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Zahnutá šipka nahoru 27"/>
          <p:cNvSpPr/>
          <p:nvPr/>
        </p:nvSpPr>
        <p:spPr>
          <a:xfrm>
            <a:off x="2428860" y="2285992"/>
            <a:ext cx="1214446" cy="428628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Zahnutá šipka nahoru 28"/>
          <p:cNvSpPr/>
          <p:nvPr/>
        </p:nvSpPr>
        <p:spPr>
          <a:xfrm>
            <a:off x="2428860" y="2285992"/>
            <a:ext cx="1785950" cy="428628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29124" y="1643050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= 3.10</a:t>
            </a: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929322" y="1643050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+ 3.2 =</a:t>
            </a: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ovéPole 34"/>
          <p:cNvSpPr txBox="1"/>
          <p:nvPr/>
        </p:nvSpPr>
        <p:spPr>
          <a:xfrm>
            <a:off x="5072066" y="1357298"/>
            <a:ext cx="524503" cy="4001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30</a:t>
            </a:r>
            <a:endParaRPr lang="cs-CZ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643702" y="1357298"/>
            <a:ext cx="354584" cy="4001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Bookman Old Style" pitchFamily="18" charset="0"/>
              </a:rPr>
              <a:t>6</a:t>
            </a:r>
            <a:endParaRPr lang="cs-CZ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572396" y="1571612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36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38" name="Přímá spojovací čára 37"/>
          <p:cNvCxnSpPr/>
          <p:nvPr/>
        </p:nvCxnSpPr>
        <p:spPr>
          <a:xfrm rot="10800000">
            <a:off x="7500958" y="2285992"/>
            <a:ext cx="1000132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10800000">
            <a:off x="7500958" y="2357430"/>
            <a:ext cx="1000132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3143248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25815E-7 L 0.25121 -8.25815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"/>
                            </p:stCondLst>
                            <p:childTnLst>
                              <p:par>
                                <p:cTn id="1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50"/>
                            </p:stCondLst>
                            <p:childTnLst>
                              <p:par>
                                <p:cTn id="2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2 -8.25815E-7 L 0.00122 -8.25815E-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8" grpId="0" animBg="1"/>
      <p:bldP spid="29" grpId="0" animBg="1"/>
      <p:bldP spid="30" grpId="0"/>
      <p:bldP spid="31" grpId="0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185738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4.15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3.19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8.11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6.14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7.13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2.18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5.12 =</a:t>
            </a: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00232" y="1643050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4.(10+5)=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00232" y="2285992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3.(10+9)=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0232" y="2928934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8.(10+1)=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00232" y="3571876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6.(10+4)=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00232" y="4214818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7.(10+3)=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00232" y="4857760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2.(10+8)=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00232" y="5572140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5.(10+2)=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14744" y="164305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4.10 + 4.5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14744" y="2285992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3.10 + 3.9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14744" y="2928934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8.10 + 8.1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14744" y="3571876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6.10 + 6.4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714744" y="4214818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7.10 + 7.3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14744" y="485776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2.10 + 2.8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14744" y="55721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5.10 + 5.2 =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29058" y="1428736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072066" y="1428736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20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929058" y="2071678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30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72066" y="2071678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27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929058" y="2714620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80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143504" y="2714620"/>
            <a:ext cx="28084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Bookman Old Style" pitchFamily="18" charset="0"/>
              </a:rPr>
              <a:t>8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29058" y="3357562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60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072066" y="3357562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24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929058" y="4000504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70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2066" y="4000504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21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929058" y="4643446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20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072066" y="4643446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16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929058" y="5357826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50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72066" y="5357826"/>
            <a:ext cx="377026" cy="2769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929322" y="1500174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60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929322" y="2143116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57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929322" y="2786058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88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929322" y="3429000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84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929322" y="4071942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91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929322" y="4714884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36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929322" y="5357826"/>
            <a:ext cx="7938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60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Procvičování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68579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4.17 = 4. 10 + 4.7 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143108" y="135729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71868" y="135729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28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1571612"/>
            <a:ext cx="726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68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7181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00034" y="228599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3.23 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57356" y="2285992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3.20 + 3. 3 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71670" y="207167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60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643306" y="2071678"/>
            <a:ext cx="295274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9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43438" y="228599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69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00034" y="300037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6.42 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57356" y="3000372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6.40 + 6.2=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71670" y="2786058"/>
            <a:ext cx="516488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00430" y="278605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12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14810" y="300037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232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0034" y="371475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2.27 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857356" y="3714752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2.20 + 2.7=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071670" y="350043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40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428992" y="350043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14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357686" y="371475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54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0034" y="442913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8.31 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857356" y="4429132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8.30 + 8.1=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071670" y="4214818"/>
            <a:ext cx="516488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500430" y="4214818"/>
            <a:ext cx="295274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8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357686" y="442913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248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00034" y="514351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7.43 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928794" y="5143512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Bookman Old Style" pitchFamily="18" charset="0"/>
              </a:rPr>
              <a:t>7.40 + 7.3=</a:t>
            </a:r>
            <a:endParaRPr lang="cs-CZ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143108" y="4929198"/>
            <a:ext cx="516488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280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00430" y="4929198"/>
            <a:ext cx="40588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21</a:t>
            </a:r>
            <a:endParaRPr lang="cs-CZ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429124" y="514351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301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071810"/>
            <a:ext cx="29814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43238" y="2590800"/>
            <a:ext cx="3790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25815E-7 L 0.25121 -8.25815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2 -8.25815E-7 L 0.00122 -8.25815E-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22 -8.25815E-7 L 0.00121 -8.25815E-7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  <p:bldP spid="10" grpId="0"/>
      <p:bldP spid="12" grpId="0"/>
      <p:bldP spid="15" grpId="0" animBg="1"/>
      <p:bldP spid="16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8" grpId="0" animBg="1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Napiš dnešní datum.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Nadpis – </a:t>
            </a: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Násobení dvojciferných čísel</a:t>
            </a:r>
          </a:p>
          <a:p>
            <a:pPr>
              <a:buNone/>
            </a:pPr>
            <a:r>
              <a:rPr lang="cs-CZ" u="sng" dirty="0" smtClean="0">
                <a:solidFill>
                  <a:schemeClr val="bg1"/>
                </a:solidFill>
                <a:latin typeface="Bookman Old Style" pitchFamily="18" charset="0"/>
              </a:rPr>
              <a:t>jednociferným činitelem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nový řádek – 25/2.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 každého sloupce vypočítej 4 příklady.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Vynechej řádek.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Na nový řádek – 26/9.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 každého sloupce vypočítej 4 příklady.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500306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71810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3714752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256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857760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5429264"/>
            <a:ext cx="714380" cy="31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DONE!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Tak v pondělí…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COMING SOON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8436" name="Picture 4" descr="👋🏻 Waving Hand: Light Skin Tone Emoji on Facebook 4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14818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235</Words>
  <Application>Microsoft Office PowerPoint</Application>
  <PresentationFormat>Předvádění na obrazovce (4:3)</PresentationFormat>
  <Paragraphs>96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Násobení dvojciferných čísel jednociferným činitelem</vt:lpstr>
      <vt:lpstr>Snímek 2</vt:lpstr>
      <vt:lpstr>Jak na to</vt:lpstr>
      <vt:lpstr>Vyzkoušej si </vt:lpstr>
      <vt:lpstr>Procvičování</vt:lpstr>
      <vt:lpstr>Snímek 6</vt:lpstr>
      <vt:lpstr>DONE!  Tak v pondělí… COMING SOON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Násobení dvojciferných čísel jednociferným činitelem</dc:title>
  <dc:creator>veverka.police@seznam.cz</dc:creator>
  <cp:lastModifiedBy>veverka.police@seznam.cz</cp:lastModifiedBy>
  <cp:revision>3</cp:revision>
  <dcterms:created xsi:type="dcterms:W3CDTF">2020-05-15T11:44:27Z</dcterms:created>
  <dcterms:modified xsi:type="dcterms:W3CDTF">2020-05-15T14:28:26Z</dcterms:modified>
</cp:coreProperties>
</file>