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3" r:id="rId24"/>
    <p:sldId id="26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3F"/>
    <a:srgbClr val="00FFFF"/>
    <a:srgbClr val="0000CC"/>
    <a:srgbClr val="FF0066"/>
    <a:srgbClr val="00FF00"/>
    <a:srgbClr val="FFFF93"/>
    <a:srgbClr val="DE4A00"/>
    <a:srgbClr val="FFFF6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FF33-987B-4EED-BB8E-8165DC78A131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D134-CEE8-49D4-B1BA-B5C8402A9B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Přenášení úseček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286496"/>
            <a:ext cx="6400800" cy="57150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FF69"/>
                </a:solidFill>
              </a:rPr>
              <a:t>Vypracovala: Mgr. Alžběta Pelcová</a:t>
            </a:r>
            <a:endParaRPr lang="cs-CZ" dirty="0">
              <a:solidFill>
                <a:srgbClr val="FFFF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rovnoběžkách?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400552" cy="685791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nikdy se neprotnou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1209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kolmicích?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dvě přímky, které mezi sebou svírají pravý úhel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pravý úhel má velikost 90 stupňů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86190"/>
            <a:ext cx="26098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357694"/>
            <a:ext cx="361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různoběžkách?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dvě přímky, které se protnou v jednom bodě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tento bod značíme písmenem P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nazývá se _________________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86116" y="3143248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průsečík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256"/>
            <a:ext cx="2905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714884"/>
            <a:ext cx="428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58285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Zkus teď vyjmenovat co nejvíc pojmů sis zapamatoval/a.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6620" y="4143380"/>
            <a:ext cx="2626620" cy="257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4.88087E-7 L 0.33073 -4.8808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Geometrické útvary a pojmy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8860" y="1571612"/>
            <a:ext cx="4543428" cy="4972072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bod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přímka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úsečka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polopřímka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opačná polopřímka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rovnoběžka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kolmice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různoběžka</a:t>
            </a:r>
          </a:p>
          <a:p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440114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Všechno co jsi teď vyjmenoval/a, zkus ukázat kolem sebe.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6858000"/>
            <a:ext cx="2495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66 0.03007 L -0.29792 -0.44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Pojmenuj geometrické útvary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Color Sticker for iOS &amp; Android | GIPH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071810"/>
            <a:ext cx="1928826" cy="1928826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1214414" y="1857364"/>
            <a:ext cx="1571636" cy="150019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6429388" y="4357694"/>
            <a:ext cx="1571636" cy="150019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214414" y="4714884"/>
            <a:ext cx="1285884" cy="121444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286512" y="2071678"/>
            <a:ext cx="2143140" cy="107157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214414" y="3429000"/>
            <a:ext cx="1423788" cy="584775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KRUH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43636" y="3286124"/>
            <a:ext cx="2424062" cy="584775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OBDÉLNÍK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928926" y="4572008"/>
            <a:ext cx="3238387" cy="584775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TROJÚHELNÍK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4348" y="6000768"/>
            <a:ext cx="2217274" cy="584775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ČTVEREC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72198" y="6000768"/>
            <a:ext cx="2398413" cy="584775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KRUŽNICE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kruhu?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 poloměr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r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a průměr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při jeho vytváření potřebujeme vždy znát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střed S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značíme ho velkým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psací</a:t>
            </a:r>
            <a:endParaRPr lang="cs-CZ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musí být vyplněný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143248"/>
            <a:ext cx="571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kružnici?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 poloměr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r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a průměr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při jejím vytváření potřebujeme vždy znát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střed S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značíme ji malým psací </a:t>
            </a:r>
            <a:endParaRPr lang="cs-CZ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143248"/>
            <a:ext cx="581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čtverci?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5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 všechny čtyři strany stejné dlouhé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 4 vrcholy a 4 strany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4511684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Než začneme, zopakujeme si spolu vše, co jsme se doteď naučili.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1781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 každé dvě protější strany stejně dlouhé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 4 vrcholy a 4 strany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obdélníku?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 3 strany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trojúhelníku?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86847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Všechny tyto útvary ukaž kolem sebe.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14752"/>
            <a:ext cx="2695036" cy="279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Přenášení úseček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Zkus popřemýšlet. Máš úsečku AB. 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Neznáš ale její délku. Tvým úkolem je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přenést velikost úsečky AB na přímku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Napadá tě, jak bys to udělal/a?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636"/>
            <a:ext cx="3571900" cy="8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636"/>
            <a:ext cx="402502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357826"/>
            <a:ext cx="445826" cy="50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2868610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Než ti řeknu jak na to, vyzkoušej si to sám/ sama.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71876"/>
            <a:ext cx="2667657" cy="26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Přenášení úseček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Úsečku AB můžeme přenést 3 způsoby: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pomocí pravítka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pomocí proužku papíru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pomocí kružítka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Všechny tyto způsoby si ukážeme, a ty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si je doma vyzkoušíš.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Pomocí pravítka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k bodu A přiložíš pravítko, přesněji číslo 0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podívej se na pravítko, se kterým číslem se ti bod B překrývá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zjistíš tak velikost úsečky AB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tuto velikost pak přeneseš na přímku p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přímce p vytvoříš úsečku EF, která se svou velikostí rovná úsečce AB neboli │AB│=│EF│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Pomocí pravítka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643338" cy="8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2000240"/>
            <a:ext cx="5540079" cy="10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43380"/>
            <a:ext cx="402502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500570"/>
            <a:ext cx="445826" cy="50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071942"/>
            <a:ext cx="37147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5072066" y="5000636"/>
            <a:ext cx="3558988" cy="646331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úsečky AB a EF jsou shodné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	AB ≅ EF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39 -0.00601 L -0.92101 -0.016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101 -0.01666 L -0.92101 0.350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Pomocí proužku papíru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máš úsečku AB a přímku p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vezmeš si libovolně dlouhý proužek papíru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přiložíš jeden konec k bodu A </a:t>
            </a:r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a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 chytneš si prstem (uděláš čárku tužkou) tam, kde je bod B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tento proužek přiložíš k přímce p a tužkou zaznačíš velikost úsečky AB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vznikne ti úsečka EF, která je stejně dlouhá jako úsečka AB 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│AB│=│EF│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Pomocí proužku papíru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643338" cy="8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68167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928802"/>
            <a:ext cx="1109378" cy="15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402502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500570"/>
            <a:ext cx="445826" cy="50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071942"/>
            <a:ext cx="37147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5072066" y="5000636"/>
            <a:ext cx="3558988" cy="646331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úsečky AB a EF jsou shodné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	AB ≅ EF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0208 0.357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7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0139 0.366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Jaké jsou základní pojmy v geometrii?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Pomocí nich tvoříme všechno ostatní.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4678" y="4143380"/>
            <a:ext cx="2714644" cy="1714512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bg1"/>
                </a:solidFill>
                <a:latin typeface="Bookman Old Style" pitchFamily="18" charset="0"/>
              </a:rPr>
              <a:t>bod</a:t>
            </a:r>
          </a:p>
          <a:p>
            <a:r>
              <a:rPr lang="cs-CZ" sz="4400" dirty="0" smtClean="0">
                <a:solidFill>
                  <a:schemeClr val="bg1"/>
                </a:solidFill>
                <a:latin typeface="Bookman Old Style" pitchFamily="18" charset="0"/>
              </a:rPr>
              <a:t>přímka</a:t>
            </a:r>
            <a:endParaRPr lang="cs-CZ" sz="4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Pomocí kružítka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8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máme opět úsečku AB a přímku p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vezmeme si do ruky kružítko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hrot kružítka zapíchneme do bodu A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roztáhneme kružítko tak, že tuha kružítka nám ukáže na bod B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tuto vzdálenost si v kružítku necháme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5842" name="Picture 2" descr="Finger Point Emoji Transparent &amp; PNG Clipart Free Download - YW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500702"/>
            <a:ext cx="1746891" cy="118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5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5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21285 4.07407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Pomocí kružítka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přímce p uděláme bod E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píchneme do něj hrotem kružítka (dej pozor, ať nezměníš velikost roztažení kružítka!)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tuhou kružítka uděláme čárku na přímce p a vznikne nám bod F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velikost úsečky EF je stejně velká jako úsečky AB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│AB│=│EF│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Pomocí kružítka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643338" cy="8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402502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500570"/>
            <a:ext cx="445826" cy="50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-3500486"/>
            <a:ext cx="838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-3500486"/>
            <a:ext cx="571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071942"/>
            <a:ext cx="378621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ovéPole 14"/>
          <p:cNvSpPr txBox="1"/>
          <p:nvPr/>
        </p:nvSpPr>
        <p:spPr>
          <a:xfrm>
            <a:off x="5072066" y="5000636"/>
            <a:ext cx="3558988" cy="646331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úsečky AB a EF jsou shodné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	AB ≅ EF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21129 0.004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313 0.3689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29 0.00486 L 0.2099 0.366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500726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Otevři si učebnici na str. 11 a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projdi si celou stránku.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 (velký modrý!).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Napiš si dnešní datum.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Podtrhni.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Napiš si nadpis – </a:t>
            </a:r>
            <a:r>
              <a:rPr lang="cs-CZ" sz="3600" u="sng" dirty="0" smtClean="0">
                <a:solidFill>
                  <a:schemeClr val="bg1"/>
                </a:solidFill>
                <a:latin typeface="Bookman Old Style" pitchFamily="18" charset="0"/>
              </a:rPr>
              <a:t>Přenášení úseček</a:t>
            </a: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Narýsuj si 3 libovolné úsečky AB,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CD a UV. </a:t>
            </a:r>
          </a:p>
        </p:txBody>
      </p:sp>
      <p:pic>
        <p:nvPicPr>
          <p:cNvPr id="4" name="Picture 2" descr="Finger Point Emoji Transparent &amp; PNG Clipart Free Download - YW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500702"/>
            <a:ext cx="1746891" cy="1185846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00108"/>
            <a:ext cx="824287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9713" y="1643050"/>
            <a:ext cx="824287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357430"/>
            <a:ext cx="824287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928934"/>
            <a:ext cx="824287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9713" y="3643314"/>
            <a:ext cx="824287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929198"/>
            <a:ext cx="824287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21285 4.07407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07209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Každou z nich zkus přenést jiným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způsobem.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Vždy když vytvoříš stejně velkou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úsečku, nazvi jí EF.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Nezapomeň vždy napsat ke každé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úsečce např. │AB│=│EF│a zároveň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AB ≅ EF.</a:t>
            </a:r>
            <a:endParaRPr lang="cs-CZ" sz="36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sz="36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357298"/>
            <a:ext cx="824287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14620"/>
            <a:ext cx="824287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643446"/>
            <a:ext cx="824287" cy="6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329723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Dneska jsme si mákli!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cs-CZ" b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Měj se krásně, 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ČÁGOBÉLO!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85992"/>
            <a:ext cx="857256" cy="88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3060679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bodu?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značíme ho křížkem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přímce pak čárou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značíme ho velkým tiskacím písmenem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429132"/>
            <a:ext cx="800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143380"/>
            <a:ext cx="3500462" cy="114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víš o přímce?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je to čára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nikde nezačíná a nikde nekončí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značíme ji malým psacím písmenem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256"/>
            <a:ext cx="4695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86322"/>
            <a:ext cx="571504" cy="64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je to úsečka?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8733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čára ohraničená dvěma body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má začátek a konec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686"/>
            <a:ext cx="3500462" cy="114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 je to polopřímka?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přímka, která je určena dvěma body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E – je bod počáteční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F – je bod směrový (určuje směr přímky)</a:t>
            </a:r>
          </a:p>
          <a:p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14818"/>
            <a:ext cx="4705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143512"/>
            <a:ext cx="580627" cy="5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072074"/>
            <a:ext cx="571504" cy="51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57200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OPAČNÉ POLOPŘÍMKY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  <a:solidFill>
            <a:srgbClr val="FF8D3F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Musí splňovat tyto podmínky: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mají stejný počáteční bod</a:t>
            </a:r>
          </a:p>
          <a:p>
            <a:pPr>
              <a:buFont typeface="Wingdings" pitchFamily="2" charset="2"/>
              <a:buChar char="ü"/>
            </a:pPr>
            <a:r>
              <a:rPr lang="cs-CZ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leží na jedné přímce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71942"/>
            <a:ext cx="6000792" cy="140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Jaké znáš vzájemné polohy 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2 přímek?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1209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57430"/>
            <a:ext cx="26098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43380"/>
            <a:ext cx="2905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71472" y="3571876"/>
            <a:ext cx="2337499" cy="523220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Bookman Old Style" pitchFamily="18" charset="0"/>
              </a:rPr>
              <a:t>r</a:t>
            </a:r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ovnoběžky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43570" y="4071942"/>
            <a:ext cx="1721946" cy="523220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kolmice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71802" y="6000768"/>
            <a:ext cx="2337499" cy="523220"/>
          </a:xfrm>
          <a:prstGeom prst="rect">
            <a:avLst/>
          </a:prstGeom>
          <a:solidFill>
            <a:srgbClr val="FF8D3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různoběžky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729</Words>
  <Application>Microsoft Office PowerPoint</Application>
  <PresentationFormat>Předvádění na obrazovce (4:3)</PresentationFormat>
  <Paragraphs>139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Přenášení úseček</vt:lpstr>
      <vt:lpstr>Než začneme, zopakujeme si spolu vše, co jsme se doteď naučili.</vt:lpstr>
      <vt:lpstr>Jaké jsou základní pojmy v geometrii? Pomocí nich tvoříme všechno ostatní.</vt:lpstr>
      <vt:lpstr>Co víš o bodu?</vt:lpstr>
      <vt:lpstr>Co víš o přímce?</vt:lpstr>
      <vt:lpstr>Co je to úsečka?</vt:lpstr>
      <vt:lpstr>Co je to polopřímka?</vt:lpstr>
      <vt:lpstr>OPAČNÉ POLOPŘÍMKY</vt:lpstr>
      <vt:lpstr>Jaké znáš vzájemné polohy  2 přímek?</vt:lpstr>
      <vt:lpstr>Co víš o rovnoběžkách?</vt:lpstr>
      <vt:lpstr>Co víš o kolmicích?</vt:lpstr>
      <vt:lpstr>Co víš o různoběžkách?</vt:lpstr>
      <vt:lpstr>Zkus teď vyjmenovat co nejvíc pojmů sis zapamatoval/a.</vt:lpstr>
      <vt:lpstr>Geometrické útvary a pojmy</vt:lpstr>
      <vt:lpstr>Všechno co jsi teď vyjmenoval/a, zkus ukázat kolem sebe.</vt:lpstr>
      <vt:lpstr>Pojmenuj geometrické útvary</vt:lpstr>
      <vt:lpstr>Co víš o kruhu?</vt:lpstr>
      <vt:lpstr>Co víš o kružnici?</vt:lpstr>
      <vt:lpstr>Co víš o čtverci?</vt:lpstr>
      <vt:lpstr>Co víš o obdélníku?</vt:lpstr>
      <vt:lpstr>Co víš o trojúhelníku?</vt:lpstr>
      <vt:lpstr>Všechny tyto útvary ukaž kolem sebe.</vt:lpstr>
      <vt:lpstr>Přenášení úseček</vt:lpstr>
      <vt:lpstr>Než ti řeknu jak na to, vyzkoušej si to sám/ sama.</vt:lpstr>
      <vt:lpstr>Přenášení úseček</vt:lpstr>
      <vt:lpstr>Pomocí pravítka</vt:lpstr>
      <vt:lpstr>Pomocí pravítka</vt:lpstr>
      <vt:lpstr>Pomocí proužku papíru</vt:lpstr>
      <vt:lpstr>Pomocí proužku papíru</vt:lpstr>
      <vt:lpstr>Pomocí kružítka</vt:lpstr>
      <vt:lpstr>Pomocí kružítka</vt:lpstr>
      <vt:lpstr>Pomocí kružítka</vt:lpstr>
      <vt:lpstr>Snímek 33</vt:lpstr>
      <vt:lpstr>Snímek 34</vt:lpstr>
      <vt:lpstr>Dneska jsme si mákli!   Měj se krásně,  ČÁGOBÉLO!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veverka.police@seznam.cz</dc:creator>
  <cp:lastModifiedBy>veverka.police@seznam.cz</cp:lastModifiedBy>
  <cp:revision>34</cp:revision>
  <dcterms:created xsi:type="dcterms:W3CDTF">2020-04-29T09:00:02Z</dcterms:created>
  <dcterms:modified xsi:type="dcterms:W3CDTF">2020-04-30T09:22:51Z</dcterms:modified>
</cp:coreProperties>
</file>